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B07D8-7A71-49B0-B33A-50EEB33CB22A}" v="151" dt="2025-11-21T03:22:33.55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0" d="100"/>
          <a:sy n="90" d="100"/>
        </p:scale>
        <p:origin x="156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Ogbodo, Raphael N" userId="176a253a-c51e-4cb9-bad6-40c5513cb23b" providerId="ADAL" clId="{29FB07D8-7A71-49B0-B33A-50EEB33CB22A}"/>
    <pc:docChg chg="undo redo custSel delSld modSld">
      <pc:chgData name="Ogbodo, Raphael N" userId="176a253a-c51e-4cb9-bad6-40c5513cb23b" providerId="ADAL" clId="{29FB07D8-7A71-49B0-B33A-50EEB33CB22A}" dt="2025-11-21T06:27:11.182" v="9800" actId="2696"/>
      <pc:docMkLst>
        <pc:docMk/>
      </pc:docMkLst>
      <pc:sldChg chg="addSp delSp modSp mod">
        <pc:chgData name="Ogbodo, Raphael N" userId="176a253a-c51e-4cb9-bad6-40c5513cb23b" providerId="ADAL" clId="{29FB07D8-7A71-49B0-B33A-50EEB33CB22A}" dt="2025-11-19T20:28:08.182" v="3330" actId="14100"/>
        <pc:sldMkLst>
          <pc:docMk/>
          <pc:sldMk cId="3288665831" sldId="263"/>
        </pc:sldMkLst>
        <pc:spChg chg="add mod">
          <ac:chgData name="Ogbodo, Raphael N" userId="176a253a-c51e-4cb9-bad6-40c5513cb23b" providerId="ADAL" clId="{29FB07D8-7A71-49B0-B33A-50EEB33CB22A}" dt="2025-11-19T17:27:30.445" v="1021" actId="1035"/>
          <ac:spMkLst>
            <pc:docMk/>
            <pc:sldMk cId="3288665831" sldId="263"/>
            <ac:spMk id="3" creationId="{652EB449-9575-38F0-49A8-01C53C91145A}"/>
          </ac:spMkLst>
        </pc:spChg>
        <pc:spChg chg="add mod">
          <ac:chgData name="Ogbodo, Raphael N" userId="176a253a-c51e-4cb9-bad6-40c5513cb23b" providerId="ADAL" clId="{29FB07D8-7A71-49B0-B33A-50EEB33CB22A}" dt="2025-11-19T20:27:52.855" v="3328" actId="1076"/>
          <ac:spMkLst>
            <pc:docMk/>
            <pc:sldMk cId="3288665831" sldId="263"/>
            <ac:spMk id="4" creationId="{6AD37A37-AEFE-09AF-4CCC-54E1A85B3240}"/>
          </ac:spMkLst>
        </pc:spChg>
        <pc:spChg chg="add mod">
          <ac:chgData name="Ogbodo, Raphael N" userId="176a253a-c51e-4cb9-bad6-40c5513cb23b" providerId="ADAL" clId="{29FB07D8-7A71-49B0-B33A-50EEB33CB22A}" dt="2025-11-19T20:27:52.855" v="3328" actId="1076"/>
          <ac:spMkLst>
            <pc:docMk/>
            <pc:sldMk cId="3288665831" sldId="263"/>
            <ac:spMk id="7" creationId="{B0DA8BA1-76E5-08B6-AF7E-D0A6B3995D6A}"/>
          </ac:spMkLst>
        </pc:spChg>
        <pc:spChg chg="add mod">
          <ac:chgData name="Ogbodo, Raphael N" userId="176a253a-c51e-4cb9-bad6-40c5513cb23b" providerId="ADAL" clId="{29FB07D8-7A71-49B0-B33A-50EEB33CB22A}" dt="2025-11-19T17:41:28.856" v="1445" actId="164"/>
          <ac:spMkLst>
            <pc:docMk/>
            <pc:sldMk cId="3288665831" sldId="263"/>
            <ac:spMk id="8" creationId="{63976A22-F4E8-FCBC-95DA-80E43C85AF19}"/>
          </ac:spMkLst>
        </pc:spChg>
        <pc:spChg chg="add mod">
          <ac:chgData name="Ogbodo, Raphael N" userId="176a253a-c51e-4cb9-bad6-40c5513cb23b" providerId="ADAL" clId="{29FB07D8-7A71-49B0-B33A-50EEB33CB22A}" dt="2025-11-19T20:27:47.022" v="3327" actId="1076"/>
          <ac:spMkLst>
            <pc:docMk/>
            <pc:sldMk cId="3288665831" sldId="263"/>
            <ac:spMk id="9" creationId="{7627611C-FE7C-F397-5B74-E1103464222E}"/>
          </ac:spMkLst>
        </pc:spChg>
        <pc:grpChg chg="add mod">
          <ac:chgData name="Ogbodo, Raphael N" userId="176a253a-c51e-4cb9-bad6-40c5513cb23b" providerId="ADAL" clId="{29FB07D8-7A71-49B0-B33A-50EEB33CB22A}" dt="2025-11-19T20:27:42.982" v="3326" actId="1076"/>
          <ac:grpSpMkLst>
            <pc:docMk/>
            <pc:sldMk cId="3288665831" sldId="263"/>
            <ac:grpSpMk id="37" creationId="{57A5BC2A-5C90-909B-82B7-3DF89CA872D6}"/>
          </ac:grpSpMkLst>
        </pc:grpChg>
        <pc:cxnChg chg="add mod">
          <ac:chgData name="Ogbodo, Raphael N" userId="176a253a-c51e-4cb9-bad6-40c5513cb23b" providerId="ADAL" clId="{29FB07D8-7A71-49B0-B33A-50EEB33CB22A}" dt="2025-11-19T20:28:00.718" v="3329" actId="14100"/>
          <ac:cxnSpMkLst>
            <pc:docMk/>
            <pc:sldMk cId="3288665831" sldId="263"/>
            <ac:cxnSpMk id="14" creationId="{3EBE9948-D80D-E556-04C8-D3BF1A3A2871}"/>
          </ac:cxnSpMkLst>
        </pc:cxnChg>
        <pc:cxnChg chg="add mod">
          <ac:chgData name="Ogbodo, Raphael N" userId="176a253a-c51e-4cb9-bad6-40c5513cb23b" providerId="ADAL" clId="{29FB07D8-7A71-49B0-B33A-50EEB33CB22A}" dt="2025-11-19T20:28:08.182" v="3330" actId="14100"/>
          <ac:cxnSpMkLst>
            <pc:docMk/>
            <pc:sldMk cId="3288665831" sldId="263"/>
            <ac:cxnSpMk id="15" creationId="{30342252-979C-482B-BA40-AA8189B13FB4}"/>
          </ac:cxnSpMkLst>
        </pc:cxnChg>
        <pc:cxnChg chg="add mod">
          <ac:chgData name="Ogbodo, Raphael N" userId="176a253a-c51e-4cb9-bad6-40c5513cb23b" providerId="ADAL" clId="{29FB07D8-7A71-49B0-B33A-50EEB33CB22A}" dt="2025-11-19T17:40:05.972" v="1443" actId="1582"/>
          <ac:cxnSpMkLst>
            <pc:docMk/>
            <pc:sldMk cId="3288665831" sldId="263"/>
            <ac:cxnSpMk id="17" creationId="{31426CE8-417B-82DC-966F-E725BD5299CD}"/>
          </ac:cxnSpMkLst>
        </pc:cxnChg>
        <pc:cxnChg chg="add mod">
          <ac:chgData name="Ogbodo, Raphael N" userId="176a253a-c51e-4cb9-bad6-40c5513cb23b" providerId="ADAL" clId="{29FB07D8-7A71-49B0-B33A-50EEB33CB22A}" dt="2025-11-19T17:41:28.856" v="1445" actId="164"/>
          <ac:cxnSpMkLst>
            <pc:docMk/>
            <pc:sldMk cId="3288665831" sldId="263"/>
            <ac:cxnSpMk id="19" creationId="{339750F7-DE60-9F8D-4C6F-7672CC34741C}"/>
          </ac:cxnSpMkLst>
        </pc:cxnChg>
        <pc:cxnChg chg="add mod">
          <ac:chgData name="Ogbodo, Raphael N" userId="176a253a-c51e-4cb9-bad6-40c5513cb23b" providerId="ADAL" clId="{29FB07D8-7A71-49B0-B33A-50EEB33CB22A}" dt="2025-11-19T20:27:47.022" v="3327" actId="1076"/>
          <ac:cxnSpMkLst>
            <pc:docMk/>
            <pc:sldMk cId="3288665831" sldId="263"/>
            <ac:cxnSpMk id="34" creationId="{EFFAFBBF-2C6B-D96A-606B-FDE09A36A01E}"/>
          </ac:cxnSpMkLst>
        </pc:cxnChg>
      </pc:sldChg>
      <pc:sldChg chg="addSp delSp modSp mod">
        <pc:chgData name="Ogbodo, Raphael N" userId="176a253a-c51e-4cb9-bad6-40c5513cb23b" providerId="ADAL" clId="{29FB07D8-7A71-49B0-B33A-50EEB33CB22A}" dt="2025-11-19T21:15:03.267" v="4260" actId="1035"/>
        <pc:sldMkLst>
          <pc:docMk/>
          <pc:sldMk cId="2987552906" sldId="264"/>
        </pc:sldMkLst>
        <pc:spChg chg="add mod">
          <ac:chgData name="Ogbodo, Raphael N" userId="176a253a-c51e-4cb9-bad6-40c5513cb23b" providerId="ADAL" clId="{29FB07D8-7A71-49B0-B33A-50EEB33CB22A}" dt="2025-11-19T21:15:03.267" v="4260" actId="1035"/>
          <ac:spMkLst>
            <pc:docMk/>
            <pc:sldMk cId="2987552906" sldId="264"/>
            <ac:spMk id="3" creationId="{1BA8F0FC-920D-E8A9-09E1-671978A92C18}"/>
          </ac:spMkLst>
        </pc:spChg>
        <pc:spChg chg="add mod">
          <ac:chgData name="Ogbodo, Raphael N" userId="176a253a-c51e-4cb9-bad6-40c5513cb23b" providerId="ADAL" clId="{29FB07D8-7A71-49B0-B33A-50EEB33CB22A}" dt="2025-11-19T21:13:53.278" v="4226" actId="1038"/>
          <ac:spMkLst>
            <pc:docMk/>
            <pc:sldMk cId="2987552906" sldId="264"/>
            <ac:spMk id="6" creationId="{43CAFD37-6FB2-28F1-845E-FAEB498E10AC}"/>
          </ac:spMkLst>
        </pc:spChg>
        <pc:spChg chg="add mod">
          <ac:chgData name="Ogbodo, Raphael N" userId="176a253a-c51e-4cb9-bad6-40c5513cb23b" providerId="ADAL" clId="{29FB07D8-7A71-49B0-B33A-50EEB33CB22A}" dt="2025-11-19T21:13:09.646" v="4192" actId="21"/>
          <ac:spMkLst>
            <pc:docMk/>
            <pc:sldMk cId="2987552906" sldId="264"/>
            <ac:spMk id="10" creationId="{1EDE5EF9-A788-7081-4929-384BA3A490E4}"/>
          </ac:spMkLst>
        </pc:spChg>
        <pc:cxnChg chg="add mod">
          <ac:chgData name="Ogbodo, Raphael N" userId="176a253a-c51e-4cb9-bad6-40c5513cb23b" providerId="ADAL" clId="{29FB07D8-7A71-49B0-B33A-50EEB33CB22A}" dt="2025-11-19T21:13:58.031" v="4243" actId="1038"/>
          <ac:cxnSpMkLst>
            <pc:docMk/>
            <pc:sldMk cId="2987552906" sldId="264"/>
            <ac:cxnSpMk id="9" creationId="{FD090E28-B883-BF9A-6935-E0634A5D3BF4}"/>
          </ac:cxnSpMkLst>
        </pc:cxnChg>
      </pc:sldChg>
      <pc:sldChg chg="addSp delSp modSp mod">
        <pc:chgData name="Ogbodo, Raphael N" userId="176a253a-c51e-4cb9-bad6-40c5513cb23b" providerId="ADAL" clId="{29FB07D8-7A71-49B0-B33A-50EEB33CB22A}" dt="2025-11-19T21:32:01.392" v="4423" actId="14100"/>
        <pc:sldMkLst>
          <pc:docMk/>
          <pc:sldMk cId="1578726356" sldId="265"/>
        </pc:sldMkLst>
        <pc:spChg chg="mod">
          <ac:chgData name="Ogbodo, Raphael N" userId="176a253a-c51e-4cb9-bad6-40c5513cb23b" providerId="ADAL" clId="{29FB07D8-7A71-49B0-B33A-50EEB33CB22A}" dt="2025-11-19T21:32:01.392" v="4423" actId="14100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Ogbodo, Raphael N" userId="176a253a-c51e-4cb9-bad6-40c5513cb23b" providerId="ADAL" clId="{29FB07D8-7A71-49B0-B33A-50EEB33CB22A}" dt="2025-11-19T21:15:15.362" v="4273" actId="1038"/>
        <pc:sldMkLst>
          <pc:docMk/>
          <pc:sldMk cId="779971636" sldId="266"/>
        </pc:sldMkLst>
        <pc:spChg chg="mod">
          <ac:chgData name="Ogbodo, Raphael N" userId="176a253a-c51e-4cb9-bad6-40c5513cb23b" providerId="ADAL" clId="{29FB07D8-7A71-49B0-B33A-50EEB33CB22A}" dt="2025-11-19T21:15:15.362" v="4273" actId="1038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Ogbodo, Raphael N" userId="176a253a-c51e-4cb9-bad6-40c5513cb23b" providerId="ADAL" clId="{29FB07D8-7A71-49B0-B33A-50EEB33CB22A}" dt="2025-11-20T18:22:30.047" v="5576" actId="14100"/>
        <pc:sldMkLst>
          <pc:docMk/>
          <pc:sldMk cId="3865605948" sldId="269"/>
        </pc:sldMkLst>
        <pc:spChg chg="del">
          <ac:chgData name="Ogbodo, Raphael N" userId="176a253a-c51e-4cb9-bad6-40c5513cb23b" providerId="ADAL" clId="{29FB07D8-7A71-49B0-B33A-50EEB33CB22A}" dt="2025-11-20T18:22:15.825" v="5572" actId="478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Ogbodo, Raphael N" userId="176a253a-c51e-4cb9-bad6-40c5513cb23b" providerId="ADAL" clId="{29FB07D8-7A71-49B0-B33A-50EEB33CB22A}" dt="2025-11-20T18:22:30.047" v="5576" actId="14100"/>
          <ac:picMkLst>
            <pc:docMk/>
            <pc:sldMk cId="3865605948" sldId="269"/>
            <ac:picMk id="6" creationId="{2DCBBAB0-9731-7683-BBF8-F115479EE9C7}"/>
          </ac:picMkLst>
        </pc:picChg>
      </pc:sldChg>
      <pc:sldChg chg="addSp modSp mod">
        <pc:chgData name="Ogbodo, Raphael N" userId="176a253a-c51e-4cb9-bad6-40c5513cb23b" providerId="ADAL" clId="{29FB07D8-7A71-49B0-B33A-50EEB33CB22A}" dt="2025-11-20T19:01:28.664" v="6695" actId="12"/>
        <pc:sldMkLst>
          <pc:docMk/>
          <pc:sldMk cId="2727850971" sldId="270"/>
        </pc:sldMkLst>
        <pc:spChg chg="mod">
          <ac:chgData name="Ogbodo, Raphael N" userId="176a253a-c51e-4cb9-bad6-40c5513cb23b" providerId="ADAL" clId="{29FB07D8-7A71-49B0-B33A-50EEB33CB22A}" dt="2025-11-20T19:01:28.664" v="6695" actId="12"/>
          <ac:spMkLst>
            <pc:docMk/>
            <pc:sldMk cId="2727850971" sldId="270"/>
            <ac:spMk id="5" creationId="{1B07C49E-AFFC-EC46-8930-E4D428F5F943}"/>
          </ac:spMkLst>
        </pc:spChg>
        <pc:graphicFrameChg chg="add mod modGraphic">
          <ac:chgData name="Ogbodo, Raphael N" userId="176a253a-c51e-4cb9-bad6-40c5513cb23b" providerId="ADAL" clId="{29FB07D8-7A71-49B0-B33A-50EEB33CB22A}" dt="2025-11-20T18:38:58.685" v="5799" actId="14100"/>
          <ac:graphicFrameMkLst>
            <pc:docMk/>
            <pc:sldMk cId="2727850971" sldId="270"/>
            <ac:graphicFrameMk id="2" creationId="{E120C77F-D16E-4BC3-8429-A42C3A345A91}"/>
          </ac:graphicFrameMkLst>
        </pc:graphicFrameChg>
      </pc:sldChg>
      <pc:sldChg chg="addSp delSp modSp mod">
        <pc:chgData name="Ogbodo, Raphael N" userId="176a253a-c51e-4cb9-bad6-40c5513cb23b" providerId="ADAL" clId="{29FB07D8-7A71-49B0-B33A-50EEB33CB22A}" dt="2025-11-21T03:21:22.083" v="9672" actId="1035"/>
        <pc:sldMkLst>
          <pc:docMk/>
          <pc:sldMk cId="1630123617" sldId="274"/>
        </pc:sldMkLst>
        <pc:spChg chg="add mod">
          <ac:chgData name="Ogbodo, Raphael N" userId="176a253a-c51e-4cb9-bad6-40c5513cb23b" providerId="ADAL" clId="{29FB07D8-7A71-49B0-B33A-50EEB33CB22A}" dt="2025-11-21T03:21:22.083" v="9672" actId="1035"/>
          <ac:spMkLst>
            <pc:docMk/>
            <pc:sldMk cId="1630123617" sldId="274"/>
            <ac:spMk id="2" creationId="{6FBEBC38-1EAF-A082-0604-7B96B4AA5ABC}"/>
          </ac:spMkLst>
        </pc:spChg>
        <pc:spChg chg="del mod">
          <ac:chgData name="Ogbodo, Raphael N" userId="176a253a-c51e-4cb9-bad6-40c5513cb23b" providerId="ADAL" clId="{29FB07D8-7A71-49B0-B33A-50EEB33CB22A}" dt="2025-11-21T03:15:13.510" v="9640"/>
          <ac:spMkLst>
            <pc:docMk/>
            <pc:sldMk cId="1630123617" sldId="274"/>
            <ac:spMk id="5" creationId="{28684E62-A9F8-4E7A-AB01-78893062A1B4}"/>
          </ac:spMkLst>
        </pc:spChg>
      </pc:sldChg>
      <pc:sldChg chg="addSp delSp modSp mod">
        <pc:chgData name="Ogbodo, Raphael N" userId="176a253a-c51e-4cb9-bad6-40c5513cb23b" providerId="ADAL" clId="{29FB07D8-7A71-49B0-B33A-50EEB33CB22A}" dt="2025-11-21T03:23:21.779" v="9799" actId="1076"/>
        <pc:sldMkLst>
          <pc:docMk/>
          <pc:sldMk cId="3410008520" sldId="275"/>
        </pc:sldMkLst>
        <pc:spChg chg="add mod">
          <ac:chgData name="Ogbodo, Raphael N" userId="176a253a-c51e-4cb9-bad6-40c5513cb23b" providerId="ADAL" clId="{29FB07D8-7A71-49B0-B33A-50EEB33CB22A}" dt="2025-11-21T03:23:21.779" v="9799" actId="1076"/>
          <ac:spMkLst>
            <pc:docMk/>
            <pc:sldMk cId="3410008520" sldId="275"/>
            <ac:spMk id="4" creationId="{1C931BDB-C602-99F0-9BDE-E4C05B5056E5}"/>
          </ac:spMkLst>
        </pc:spChg>
        <pc:spChg chg="del mod">
          <ac:chgData name="Ogbodo, Raphael N" userId="176a253a-c51e-4cb9-bad6-40c5513cb23b" providerId="ADAL" clId="{29FB07D8-7A71-49B0-B33A-50EEB33CB22A}" dt="2025-11-21T03:22:10.083" v="9674" actId="22"/>
          <ac:spMkLst>
            <pc:docMk/>
            <pc:sldMk cId="3410008520" sldId="275"/>
            <ac:spMk id="5" creationId="{28684E62-A9F8-4E7A-AB01-78893062A1B4}"/>
          </ac:spMkLst>
        </pc:spChg>
        <pc:picChg chg="add mod ord">
          <ac:chgData name="Ogbodo, Raphael N" userId="176a253a-c51e-4cb9-bad6-40c5513cb23b" providerId="ADAL" clId="{29FB07D8-7A71-49B0-B33A-50EEB33CB22A}" dt="2025-11-21T03:22:29.216" v="9677" actId="1076"/>
          <ac:picMkLst>
            <pc:docMk/>
            <pc:sldMk cId="3410008520" sldId="275"/>
            <ac:picMk id="3" creationId="{68EB5DA8-480D-DAB2-68A2-7F409CD9B2E4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19T21:44:04.462" v="4562" actId="5793"/>
        <pc:sldMkLst>
          <pc:docMk/>
          <pc:sldMk cId="148114319" sldId="276"/>
        </pc:sldMkLst>
        <pc:spChg chg="mod">
          <ac:chgData name="Ogbodo, Raphael N" userId="176a253a-c51e-4cb9-bad6-40c5513cb23b" providerId="ADAL" clId="{29FB07D8-7A71-49B0-B33A-50EEB33CB22A}" dt="2025-11-19T21:44:04.462" v="4562" actId="5793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 mod">
        <pc:chgData name="Ogbodo, Raphael N" userId="176a253a-c51e-4cb9-bad6-40c5513cb23b" providerId="ADAL" clId="{29FB07D8-7A71-49B0-B33A-50EEB33CB22A}" dt="2025-11-20T23:27:03.520" v="9437" actId="1037"/>
        <pc:sldMkLst>
          <pc:docMk/>
          <pc:sldMk cId="2459446073" sldId="289"/>
        </pc:sldMkLst>
        <pc:spChg chg="mod">
          <ac:chgData name="Ogbodo, Raphael N" userId="176a253a-c51e-4cb9-bad6-40c5513cb23b" providerId="ADAL" clId="{29FB07D8-7A71-49B0-B33A-50EEB33CB22A}" dt="2025-11-20T23:26:46.988" v="9415" actId="1036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Ogbodo, Raphael N" userId="176a253a-c51e-4cb9-bad6-40c5513cb23b" providerId="ADAL" clId="{29FB07D8-7A71-49B0-B33A-50EEB33CB22A}" dt="2025-11-20T23:27:03.520" v="9437" actId="1037"/>
          <ac:picMkLst>
            <pc:docMk/>
            <pc:sldMk cId="2459446073" sldId="289"/>
            <ac:picMk id="3" creationId="{8DE0D314-0550-EE1E-57E6-FFF3D147420A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20T18:19:15.677" v="5571" actId="1036"/>
        <pc:sldMkLst>
          <pc:docMk/>
          <pc:sldMk cId="1813711241" sldId="293"/>
        </pc:sldMkLst>
        <pc:spChg chg="add del mod">
          <ac:chgData name="Ogbodo, Raphael N" userId="176a253a-c51e-4cb9-bad6-40c5513cb23b" providerId="ADAL" clId="{29FB07D8-7A71-49B0-B33A-50EEB33CB22A}" dt="2025-11-20T17:50:41.978" v="5299" actId="478"/>
          <ac:spMkLst>
            <pc:docMk/>
            <pc:sldMk cId="1813711241" sldId="293"/>
            <ac:spMk id="2" creationId="{2A32A957-4690-E39F-A559-FC505FFE22B3}"/>
          </ac:spMkLst>
        </pc:spChg>
        <pc:spChg chg="mod">
          <ac:chgData name="Ogbodo, Raphael N" userId="176a253a-c51e-4cb9-bad6-40c5513cb23b" providerId="ADAL" clId="{29FB07D8-7A71-49B0-B33A-50EEB33CB22A}" dt="2025-11-20T18:19:15.677" v="5571" actId="1036"/>
          <ac:spMkLst>
            <pc:docMk/>
            <pc:sldMk cId="1813711241" sldId="293"/>
            <ac:spMk id="5" creationId="{1B07C49E-AFFC-EC46-8930-E4D428F5F943}"/>
          </ac:spMkLst>
        </pc:spChg>
      </pc:sldChg>
      <pc:sldChg chg="addSp delSp modSp mod">
        <pc:chgData name="Ogbodo, Raphael N" userId="176a253a-c51e-4cb9-bad6-40c5513cb23b" providerId="ADAL" clId="{29FB07D8-7A71-49B0-B33A-50EEB33CB22A}" dt="2025-11-20T21:42:17.114" v="8491" actId="20577"/>
        <pc:sldMkLst>
          <pc:docMk/>
          <pc:sldMk cId="981671777" sldId="296"/>
        </pc:sldMkLst>
        <pc:spChg chg="mod">
          <ac:chgData name="Ogbodo, Raphael N" userId="176a253a-c51e-4cb9-bad6-40c5513cb23b" providerId="ADAL" clId="{29FB07D8-7A71-49B0-B33A-50EEB33CB22A}" dt="2025-11-20T21:42:17.114" v="8491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Ogbodo, Raphael N" userId="176a253a-c51e-4cb9-bad6-40c5513cb23b" providerId="ADAL" clId="{29FB07D8-7A71-49B0-B33A-50EEB33CB22A}" dt="2025-11-20T21:35:35.244" v="8302" actId="20577"/>
          <ac:spMkLst>
            <pc:docMk/>
            <pc:sldMk cId="981671777" sldId="296"/>
            <ac:spMk id="5" creationId="{85D9F803-CDBC-C74C-AF1B-2B5937D1C241}"/>
          </ac:spMkLst>
        </pc:spChg>
        <pc:picChg chg="add del">
          <ac:chgData name="Ogbodo, Raphael N" userId="176a253a-c51e-4cb9-bad6-40c5513cb23b" providerId="ADAL" clId="{29FB07D8-7A71-49B0-B33A-50EEB33CB22A}" dt="2025-11-20T21:28:46.243" v="8180" actId="22"/>
          <ac:picMkLst>
            <pc:docMk/>
            <pc:sldMk cId="981671777" sldId="296"/>
            <ac:picMk id="6" creationId="{285A1E05-913D-CB47-E914-3B1F8B65836D}"/>
          </ac:picMkLst>
        </pc:picChg>
        <pc:picChg chg="add del mod">
          <ac:chgData name="Ogbodo, Raphael N" userId="176a253a-c51e-4cb9-bad6-40c5513cb23b" providerId="ADAL" clId="{29FB07D8-7A71-49B0-B33A-50EEB33CB22A}" dt="2025-11-20T21:31:50.451" v="8195" actId="478"/>
          <ac:picMkLst>
            <pc:docMk/>
            <pc:sldMk cId="981671777" sldId="296"/>
            <ac:picMk id="8" creationId="{FFD99F4F-AEC4-8790-42BC-D1366AB5EE14}"/>
          </ac:picMkLst>
        </pc:picChg>
        <pc:picChg chg="add">
          <ac:chgData name="Ogbodo, Raphael N" userId="176a253a-c51e-4cb9-bad6-40c5513cb23b" providerId="ADAL" clId="{29FB07D8-7A71-49B0-B33A-50EEB33CB22A}" dt="2025-11-20T21:31:51.444" v="8196" actId="22"/>
          <ac:picMkLst>
            <pc:docMk/>
            <pc:sldMk cId="981671777" sldId="296"/>
            <ac:picMk id="10" creationId="{AB7003B2-1017-DBCD-E047-DB6DD446D059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19T18:53:56.452" v="2762" actId="20577"/>
        <pc:sldMkLst>
          <pc:docMk/>
          <pc:sldMk cId="280316088" sldId="299"/>
        </pc:sldMkLst>
        <pc:spChg chg="mod">
          <ac:chgData name="Ogbodo, Raphael N" userId="176a253a-c51e-4cb9-bad6-40c5513cb23b" providerId="ADAL" clId="{29FB07D8-7A71-49B0-B33A-50EEB33CB22A}" dt="2025-11-19T18:53:56.452" v="2762" actId="20577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Ogbodo, Raphael N" userId="176a253a-c51e-4cb9-bad6-40c5513cb23b" providerId="ADAL" clId="{29FB07D8-7A71-49B0-B33A-50EEB33CB22A}" dt="2025-11-19T18:17:08.042" v="1764" actId="20577"/>
          <ac:spMkLst>
            <pc:docMk/>
            <pc:sldMk cId="280316088" sldId="299"/>
            <ac:spMk id="7" creationId="{B390CE38-A484-F393-115A-447F331FA0AA}"/>
          </ac:spMkLst>
        </pc:spChg>
        <pc:cxnChg chg="add mod">
          <ac:chgData name="Ogbodo, Raphael N" userId="176a253a-c51e-4cb9-bad6-40c5513cb23b" providerId="ADAL" clId="{29FB07D8-7A71-49B0-B33A-50EEB33CB22A}" dt="2025-11-19T18:28:15.989" v="2085" actId="1582"/>
          <ac:cxnSpMkLst>
            <pc:docMk/>
            <pc:sldMk cId="280316088" sldId="299"/>
            <ac:cxnSpMk id="9" creationId="{83CB167A-6B73-1654-BC0D-B0B55C58B73B}"/>
          </ac:cxnSpMkLst>
        </pc:cxnChg>
        <pc:cxnChg chg="add mod">
          <ac:chgData name="Ogbodo, Raphael N" userId="176a253a-c51e-4cb9-bad6-40c5513cb23b" providerId="ADAL" clId="{29FB07D8-7A71-49B0-B33A-50EEB33CB22A}" dt="2025-11-19T18:28:15.989" v="2085" actId="1582"/>
          <ac:cxnSpMkLst>
            <pc:docMk/>
            <pc:sldMk cId="280316088" sldId="299"/>
            <ac:cxnSpMk id="13" creationId="{72977579-E374-E479-8478-4923EBB0A2FB}"/>
          </ac:cxnSpMkLst>
        </pc:cxnChg>
        <pc:cxnChg chg="add mod">
          <ac:chgData name="Ogbodo, Raphael N" userId="176a253a-c51e-4cb9-bad6-40c5513cb23b" providerId="ADAL" clId="{29FB07D8-7A71-49B0-B33A-50EEB33CB22A}" dt="2025-11-19T18:28:15.989" v="2085" actId="1582"/>
          <ac:cxnSpMkLst>
            <pc:docMk/>
            <pc:sldMk cId="280316088" sldId="299"/>
            <ac:cxnSpMk id="14" creationId="{91C54782-C8A2-DFC8-5F87-C58B8C6155F8}"/>
          </ac:cxnSpMkLst>
        </pc:cxnChg>
      </pc:sldChg>
      <pc:sldChg chg="addSp delSp modSp mod">
        <pc:chgData name="Ogbodo, Raphael N" userId="176a253a-c51e-4cb9-bad6-40c5513cb23b" providerId="ADAL" clId="{29FB07D8-7A71-49B0-B33A-50EEB33CB22A}" dt="2025-11-19T21:14:32.750" v="4246" actId="255"/>
        <pc:sldMkLst>
          <pc:docMk/>
          <pc:sldMk cId="1385553969" sldId="302"/>
        </pc:sldMkLst>
        <pc:spChg chg="mod">
          <ac:chgData name="Ogbodo, Raphael N" userId="176a253a-c51e-4cb9-bad6-40c5513cb23b" providerId="ADAL" clId="{29FB07D8-7A71-49B0-B33A-50EEB33CB22A}" dt="2025-11-19T20:26:04.439" v="3301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Ogbodo, Raphael N" userId="176a253a-c51e-4cb9-bad6-40c5513cb23b" providerId="ADAL" clId="{29FB07D8-7A71-49B0-B33A-50EEB33CB22A}" dt="2025-11-19T21:14:32.750" v="4246" actId="255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Ogbodo, Raphael N" userId="176a253a-c51e-4cb9-bad6-40c5513cb23b" providerId="ADAL" clId="{29FB07D8-7A71-49B0-B33A-50EEB33CB22A}" dt="2025-11-19T20:20:40.108" v="3268" actId="1037"/>
          <ac:spMkLst>
            <pc:docMk/>
            <pc:sldMk cId="1385553969" sldId="302"/>
            <ac:spMk id="18" creationId="{A9E12188-D05C-DE67-0EDB-AFB8B8CD97E0}"/>
          </ac:spMkLst>
        </pc:spChg>
        <pc:spChg chg="add mod">
          <ac:chgData name="Ogbodo, Raphael N" userId="176a253a-c51e-4cb9-bad6-40c5513cb23b" providerId="ADAL" clId="{29FB07D8-7A71-49B0-B33A-50EEB33CB22A}" dt="2025-11-19T20:20:40.108" v="3268" actId="1037"/>
          <ac:spMkLst>
            <pc:docMk/>
            <pc:sldMk cId="1385553969" sldId="302"/>
            <ac:spMk id="19" creationId="{25A27B4D-7C38-0601-F618-479A69BCA72C}"/>
          </ac:spMkLst>
        </pc:spChg>
        <pc:cxnChg chg="add mod">
          <ac:chgData name="Ogbodo, Raphael N" userId="176a253a-c51e-4cb9-bad6-40c5513cb23b" providerId="ADAL" clId="{29FB07D8-7A71-49B0-B33A-50EEB33CB22A}" dt="2025-11-19T20:20:47.864" v="3281" actId="1037"/>
          <ac:cxnSpMkLst>
            <pc:docMk/>
            <pc:sldMk cId="1385553969" sldId="302"/>
            <ac:cxnSpMk id="17" creationId="{0ED1EAD4-EB04-BD61-33B4-BD82D0D4C8EF}"/>
          </ac:cxnSpMkLst>
        </pc:cxnChg>
      </pc:sldChg>
      <pc:sldChg chg="modSp mod">
        <pc:chgData name="Ogbodo, Raphael N" userId="176a253a-c51e-4cb9-bad6-40c5513cb23b" providerId="ADAL" clId="{29FB07D8-7A71-49B0-B33A-50EEB33CB22A}" dt="2025-11-20T17:45:58.744" v="5292" actId="27636"/>
        <pc:sldMkLst>
          <pc:docMk/>
          <pc:sldMk cId="334532777" sldId="303"/>
        </pc:sldMkLst>
        <pc:spChg chg="mod">
          <ac:chgData name="Ogbodo, Raphael N" userId="176a253a-c51e-4cb9-bad6-40c5513cb23b" providerId="ADAL" clId="{29FB07D8-7A71-49B0-B33A-50EEB33CB22A}" dt="2025-11-20T17:45:58.744" v="5292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">
        <pc:chgData name="Ogbodo, Raphael N" userId="176a253a-c51e-4cb9-bad6-40c5513cb23b" providerId="ADAL" clId="{29FB07D8-7A71-49B0-B33A-50EEB33CB22A}" dt="2025-11-20T18:25:46.501" v="5584" actId="1037"/>
        <pc:sldMkLst>
          <pc:docMk/>
          <pc:sldMk cId="3869789237" sldId="304"/>
        </pc:sldMkLst>
        <pc:spChg chg="del">
          <ac:chgData name="Ogbodo, Raphael N" userId="176a253a-c51e-4cb9-bad6-40c5513cb23b" providerId="ADAL" clId="{29FB07D8-7A71-49B0-B33A-50EEB33CB22A}" dt="2025-11-20T18:25:11.794" v="5577" actId="478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Ogbodo, Raphael N" userId="176a253a-c51e-4cb9-bad6-40c5513cb23b" providerId="ADAL" clId="{29FB07D8-7A71-49B0-B33A-50EEB33CB22A}" dt="2025-11-20T18:25:46.501" v="5584" actId="1037"/>
          <ac:picMkLst>
            <pc:docMk/>
            <pc:sldMk cId="3869789237" sldId="304"/>
            <ac:picMk id="6" creationId="{614D56C5-0D79-2104-474A-56725ED2183B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20T18:26:59.846" v="5591" actId="1076"/>
        <pc:sldMkLst>
          <pc:docMk/>
          <pc:sldMk cId="80090182" sldId="305"/>
        </pc:sldMkLst>
        <pc:spChg chg="del">
          <ac:chgData name="Ogbodo, Raphael N" userId="176a253a-c51e-4cb9-bad6-40c5513cb23b" providerId="ADAL" clId="{29FB07D8-7A71-49B0-B33A-50EEB33CB22A}" dt="2025-11-20T18:26:39.762" v="5585" actId="478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Ogbodo, Raphael N" userId="176a253a-c51e-4cb9-bad6-40c5513cb23b" providerId="ADAL" clId="{29FB07D8-7A71-49B0-B33A-50EEB33CB22A}" dt="2025-11-20T18:26:59.846" v="5591" actId="1076"/>
          <ac:picMkLst>
            <pc:docMk/>
            <pc:sldMk cId="80090182" sldId="305"/>
            <ac:picMk id="6" creationId="{D621B6BB-972D-4847-0D33-AC6B2CD08C16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20T18:28:40.323" v="5603" actId="14100"/>
        <pc:sldMkLst>
          <pc:docMk/>
          <pc:sldMk cId="3145340593" sldId="306"/>
        </pc:sldMkLst>
        <pc:spChg chg="del">
          <ac:chgData name="Ogbodo, Raphael N" userId="176a253a-c51e-4cb9-bad6-40c5513cb23b" providerId="ADAL" clId="{29FB07D8-7A71-49B0-B33A-50EEB33CB22A}" dt="2025-11-20T18:28:29.929" v="5600" actId="478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Ogbodo, Raphael N" userId="176a253a-c51e-4cb9-bad6-40c5513cb23b" providerId="ADAL" clId="{29FB07D8-7A71-49B0-B33A-50EEB33CB22A}" dt="2025-11-20T18:28:40.323" v="5603" actId="14100"/>
          <ac:picMkLst>
            <pc:docMk/>
            <pc:sldMk cId="3145340593" sldId="306"/>
            <ac:picMk id="6" creationId="{A4757DE2-E2B3-4AEA-5601-B44836442A03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20T18:27:50.389" v="5599" actId="1037"/>
        <pc:sldMkLst>
          <pc:docMk/>
          <pc:sldMk cId="1106727586" sldId="307"/>
        </pc:sldMkLst>
        <pc:spChg chg="del">
          <ac:chgData name="Ogbodo, Raphael N" userId="176a253a-c51e-4cb9-bad6-40c5513cb23b" providerId="ADAL" clId="{29FB07D8-7A71-49B0-B33A-50EEB33CB22A}" dt="2025-11-20T18:27:37.583" v="5592" actId="478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Ogbodo, Raphael N" userId="176a253a-c51e-4cb9-bad6-40c5513cb23b" providerId="ADAL" clId="{29FB07D8-7A71-49B0-B33A-50EEB33CB22A}" dt="2025-11-20T18:27:50.389" v="5599" actId="1037"/>
          <ac:picMkLst>
            <pc:docMk/>
            <pc:sldMk cId="1106727586" sldId="307"/>
            <ac:picMk id="6" creationId="{6DA77B05-C64F-3015-BE39-36A59C81C5DA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20T18:29:34.201" v="5614" actId="1035"/>
        <pc:sldMkLst>
          <pc:docMk/>
          <pc:sldMk cId="706594483" sldId="308"/>
        </pc:sldMkLst>
        <pc:spChg chg="del">
          <ac:chgData name="Ogbodo, Raphael N" userId="176a253a-c51e-4cb9-bad6-40c5513cb23b" providerId="ADAL" clId="{29FB07D8-7A71-49B0-B33A-50EEB33CB22A}" dt="2025-11-20T18:29:21.880" v="5604" actId="478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Ogbodo, Raphael N" userId="176a253a-c51e-4cb9-bad6-40c5513cb23b" providerId="ADAL" clId="{29FB07D8-7A71-49B0-B33A-50EEB33CB22A}" dt="2025-11-20T18:29:34.201" v="5614" actId="1035"/>
          <ac:picMkLst>
            <pc:docMk/>
            <pc:sldMk cId="706594483" sldId="308"/>
            <ac:picMk id="6" creationId="{C146D647-6390-C9CE-25A4-DF72BEC24D08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20T19:01:38.262" v="6697" actId="12"/>
        <pc:sldMkLst>
          <pc:docMk/>
          <pc:sldMk cId="1794738657" sldId="309"/>
        </pc:sldMkLst>
        <pc:spChg chg="mod">
          <ac:chgData name="Ogbodo, Raphael N" userId="176a253a-c51e-4cb9-bad6-40c5513cb23b" providerId="ADAL" clId="{29FB07D8-7A71-49B0-B33A-50EEB33CB22A}" dt="2025-11-20T19:01:38.262" v="6697" actId="12"/>
          <ac:spMkLst>
            <pc:docMk/>
            <pc:sldMk cId="1794738657" sldId="309"/>
            <ac:spMk id="5" creationId="{1B07C49E-AFFC-EC46-8930-E4D428F5F943}"/>
          </ac:spMkLst>
        </pc:spChg>
        <pc:picChg chg="add del mod">
          <ac:chgData name="Ogbodo, Raphael N" userId="176a253a-c51e-4cb9-bad6-40c5513cb23b" providerId="ADAL" clId="{29FB07D8-7A71-49B0-B33A-50EEB33CB22A}" dt="2025-11-20T18:44:28.630" v="6088" actId="22"/>
          <ac:picMkLst>
            <pc:docMk/>
            <pc:sldMk cId="1794738657" sldId="309"/>
            <ac:picMk id="6" creationId="{4D79A05C-F4D9-AD12-B143-2751BD77F52B}"/>
          </ac:picMkLst>
        </pc:picChg>
        <pc:picChg chg="add mod">
          <ac:chgData name="Ogbodo, Raphael N" userId="176a253a-c51e-4cb9-bad6-40c5513cb23b" providerId="ADAL" clId="{29FB07D8-7A71-49B0-B33A-50EEB33CB22A}" dt="2025-11-20T18:45:41.682" v="6123" actId="1076"/>
          <ac:picMkLst>
            <pc:docMk/>
            <pc:sldMk cId="1794738657" sldId="309"/>
            <ac:picMk id="8" creationId="{0B9DD722-5565-6DB0-117D-12854B685DB5}"/>
          </ac:picMkLst>
        </pc:picChg>
      </pc:sldChg>
      <pc:sldChg chg="addSp modSp mod">
        <pc:chgData name="Ogbodo, Raphael N" userId="176a253a-c51e-4cb9-bad6-40c5513cb23b" providerId="ADAL" clId="{29FB07D8-7A71-49B0-B33A-50EEB33CB22A}" dt="2025-11-20T19:01:45.680" v="6698" actId="1076"/>
        <pc:sldMkLst>
          <pc:docMk/>
          <pc:sldMk cId="4010014743" sldId="310"/>
        </pc:sldMkLst>
        <pc:spChg chg="mod">
          <ac:chgData name="Ogbodo, Raphael N" userId="176a253a-c51e-4cb9-bad6-40c5513cb23b" providerId="ADAL" clId="{29FB07D8-7A71-49B0-B33A-50EEB33CB22A}" dt="2025-11-20T19:01:14.541" v="6693" actId="12"/>
          <ac:spMkLst>
            <pc:docMk/>
            <pc:sldMk cId="4010014743" sldId="310"/>
            <ac:spMk id="5" creationId="{1B07C49E-AFFC-EC46-8930-E4D428F5F943}"/>
          </ac:spMkLst>
        </pc:spChg>
        <pc:graphicFrameChg chg="add mod modGraphic">
          <ac:chgData name="Ogbodo, Raphael N" userId="176a253a-c51e-4cb9-bad6-40c5513cb23b" providerId="ADAL" clId="{29FB07D8-7A71-49B0-B33A-50EEB33CB22A}" dt="2025-11-20T19:01:45.680" v="6698" actId="1076"/>
          <ac:graphicFrameMkLst>
            <pc:docMk/>
            <pc:sldMk cId="4010014743" sldId="310"/>
            <ac:graphicFrameMk id="2" creationId="{A799DB43-C20F-7C37-0F54-A37334088B19}"/>
          </ac:graphicFrameMkLst>
        </pc:graphicFrameChg>
      </pc:sldChg>
      <pc:sldChg chg="addSp modSp mod">
        <pc:chgData name="Ogbodo, Raphael N" userId="176a253a-c51e-4cb9-bad6-40c5513cb23b" providerId="ADAL" clId="{29FB07D8-7A71-49B0-B33A-50EEB33CB22A}" dt="2025-11-20T19:01:54.430" v="6700" actId="12"/>
        <pc:sldMkLst>
          <pc:docMk/>
          <pc:sldMk cId="2735560525" sldId="311"/>
        </pc:sldMkLst>
        <pc:spChg chg="mod">
          <ac:chgData name="Ogbodo, Raphael N" userId="176a253a-c51e-4cb9-bad6-40c5513cb23b" providerId="ADAL" clId="{29FB07D8-7A71-49B0-B33A-50EEB33CB22A}" dt="2025-11-20T19:01:54.430" v="6700" actId="12"/>
          <ac:spMkLst>
            <pc:docMk/>
            <pc:sldMk cId="2735560525" sldId="311"/>
            <ac:spMk id="5" creationId="{1B07C49E-AFFC-EC46-8930-E4D428F5F943}"/>
          </ac:spMkLst>
        </pc:spChg>
        <pc:graphicFrameChg chg="add mod modGraphic">
          <ac:chgData name="Ogbodo, Raphael N" userId="176a253a-c51e-4cb9-bad6-40c5513cb23b" providerId="ADAL" clId="{29FB07D8-7A71-49B0-B33A-50EEB33CB22A}" dt="2025-11-20T19:01:50.385" v="6699" actId="1076"/>
          <ac:graphicFrameMkLst>
            <pc:docMk/>
            <pc:sldMk cId="2735560525" sldId="311"/>
            <ac:graphicFrameMk id="2" creationId="{6A8D9435-623A-6986-5A9E-83BCC13E39DF}"/>
          </ac:graphicFrameMkLst>
        </pc:graphicFrameChg>
      </pc:sldChg>
      <pc:sldChg chg="addSp modSp mod">
        <pc:chgData name="Ogbodo, Raphael N" userId="176a253a-c51e-4cb9-bad6-40c5513cb23b" providerId="ADAL" clId="{29FB07D8-7A71-49B0-B33A-50EEB33CB22A}" dt="2025-11-20T19:07:27.189" v="6845" actId="20577"/>
        <pc:sldMkLst>
          <pc:docMk/>
          <pc:sldMk cId="1434679925" sldId="312"/>
        </pc:sldMkLst>
        <pc:spChg chg="mod">
          <ac:chgData name="Ogbodo, Raphael N" userId="176a253a-c51e-4cb9-bad6-40c5513cb23b" providerId="ADAL" clId="{29FB07D8-7A71-49B0-B33A-50EEB33CB22A}" dt="2025-11-20T19:07:27.189" v="6845" actId="20577"/>
          <ac:spMkLst>
            <pc:docMk/>
            <pc:sldMk cId="1434679925" sldId="312"/>
            <ac:spMk id="5" creationId="{1B07C49E-AFFC-EC46-8930-E4D428F5F943}"/>
          </ac:spMkLst>
        </pc:spChg>
        <pc:graphicFrameChg chg="add mod modGraphic">
          <ac:chgData name="Ogbodo, Raphael N" userId="176a253a-c51e-4cb9-bad6-40c5513cb23b" providerId="ADAL" clId="{29FB07D8-7A71-49B0-B33A-50EEB33CB22A}" dt="2025-11-20T19:05:11.327" v="6732" actId="1076"/>
          <ac:graphicFrameMkLst>
            <pc:docMk/>
            <pc:sldMk cId="1434679925" sldId="312"/>
            <ac:graphicFrameMk id="2" creationId="{14AE84BD-5A5D-F0C4-8E10-82A13B9140E1}"/>
          </ac:graphicFrameMkLst>
        </pc:graphicFrameChg>
      </pc:sldChg>
      <pc:sldChg chg="addSp modSp mod">
        <pc:chgData name="Ogbodo, Raphael N" userId="176a253a-c51e-4cb9-bad6-40c5513cb23b" providerId="ADAL" clId="{29FB07D8-7A71-49B0-B33A-50EEB33CB22A}" dt="2025-11-20T19:41:10.072" v="7378" actId="20577"/>
        <pc:sldMkLst>
          <pc:docMk/>
          <pc:sldMk cId="1756972646" sldId="313"/>
        </pc:sldMkLst>
        <pc:spChg chg="mod">
          <ac:chgData name="Ogbodo, Raphael N" userId="176a253a-c51e-4cb9-bad6-40c5513cb23b" providerId="ADAL" clId="{29FB07D8-7A71-49B0-B33A-50EEB33CB22A}" dt="2025-11-20T19:41:10.072" v="7378" actId="20577"/>
          <ac:spMkLst>
            <pc:docMk/>
            <pc:sldMk cId="1756972646" sldId="313"/>
            <ac:spMk id="5" creationId="{1B07C49E-AFFC-EC46-8930-E4D428F5F943}"/>
          </ac:spMkLst>
        </pc:spChg>
        <pc:graphicFrameChg chg="add mod modGraphic">
          <ac:chgData name="Ogbodo, Raphael N" userId="176a253a-c51e-4cb9-bad6-40c5513cb23b" providerId="ADAL" clId="{29FB07D8-7A71-49B0-B33A-50EEB33CB22A}" dt="2025-11-20T19:36:23.072" v="7202" actId="1076"/>
          <ac:graphicFrameMkLst>
            <pc:docMk/>
            <pc:sldMk cId="1756972646" sldId="313"/>
            <ac:graphicFrameMk id="2" creationId="{88DD540C-BEEA-A1CA-3039-9D97AB7335E9}"/>
          </ac:graphicFrameMkLst>
        </pc:graphicFrameChg>
      </pc:sldChg>
      <pc:sldChg chg="addSp modSp mod">
        <pc:chgData name="Ogbodo, Raphael N" userId="176a253a-c51e-4cb9-bad6-40c5513cb23b" providerId="ADAL" clId="{29FB07D8-7A71-49B0-B33A-50EEB33CB22A}" dt="2025-11-20T19:19:00.460" v="7179" actId="1035"/>
        <pc:sldMkLst>
          <pc:docMk/>
          <pc:sldMk cId="639399535" sldId="314"/>
        </pc:sldMkLst>
        <pc:spChg chg="mod">
          <ac:chgData name="Ogbodo, Raphael N" userId="176a253a-c51e-4cb9-bad6-40c5513cb23b" providerId="ADAL" clId="{29FB07D8-7A71-49B0-B33A-50EEB33CB22A}" dt="2025-11-20T19:19:00.460" v="7179" actId="1035"/>
          <ac:spMkLst>
            <pc:docMk/>
            <pc:sldMk cId="639399535" sldId="314"/>
            <ac:spMk id="5" creationId="{1B07C49E-AFFC-EC46-8930-E4D428F5F943}"/>
          </ac:spMkLst>
        </pc:spChg>
        <pc:graphicFrameChg chg="add mod modGraphic">
          <ac:chgData name="Ogbodo, Raphael N" userId="176a253a-c51e-4cb9-bad6-40c5513cb23b" providerId="ADAL" clId="{29FB07D8-7A71-49B0-B33A-50EEB33CB22A}" dt="2025-11-20T19:17:56.450" v="7112" actId="1076"/>
          <ac:graphicFrameMkLst>
            <pc:docMk/>
            <pc:sldMk cId="639399535" sldId="314"/>
            <ac:graphicFrameMk id="2" creationId="{9C164F5B-5C8D-43F0-1B6C-C47478137B09}"/>
          </ac:graphicFrameMkLst>
        </pc:graphicFrameChg>
      </pc:sldChg>
      <pc:sldChg chg="addSp modSp mod">
        <pc:chgData name="Ogbodo, Raphael N" userId="176a253a-c51e-4cb9-bad6-40c5513cb23b" providerId="ADAL" clId="{29FB07D8-7A71-49B0-B33A-50EEB33CB22A}" dt="2025-11-20T20:45:21.752" v="7641" actId="14100"/>
        <pc:sldMkLst>
          <pc:docMk/>
          <pc:sldMk cId="3566646398" sldId="315"/>
        </pc:sldMkLst>
        <pc:spChg chg="mod">
          <ac:chgData name="Ogbodo, Raphael N" userId="176a253a-c51e-4cb9-bad6-40c5513cb23b" providerId="ADAL" clId="{29FB07D8-7A71-49B0-B33A-50EEB33CB22A}" dt="2025-11-20T20:44:41.810" v="7636" actId="27636"/>
          <ac:spMkLst>
            <pc:docMk/>
            <pc:sldMk cId="3566646398" sldId="315"/>
            <ac:spMk id="5" creationId="{1B07C49E-AFFC-EC46-8930-E4D428F5F943}"/>
          </ac:spMkLst>
        </pc:spChg>
        <pc:graphicFrameChg chg="add mod modGraphic">
          <ac:chgData name="Ogbodo, Raphael N" userId="176a253a-c51e-4cb9-bad6-40c5513cb23b" providerId="ADAL" clId="{29FB07D8-7A71-49B0-B33A-50EEB33CB22A}" dt="2025-11-20T20:45:21.752" v="7641" actId="14100"/>
          <ac:graphicFrameMkLst>
            <pc:docMk/>
            <pc:sldMk cId="3566646398" sldId="315"/>
            <ac:graphicFrameMk id="2" creationId="{5DCD3E88-A311-95BF-1452-68060875F832}"/>
          </ac:graphicFrameMkLst>
        </pc:graphicFrameChg>
      </pc:sldChg>
      <pc:sldChg chg="addSp modSp mod">
        <pc:chgData name="Ogbodo, Raphael N" userId="176a253a-c51e-4cb9-bad6-40c5513cb23b" providerId="ADAL" clId="{29FB07D8-7A71-49B0-B33A-50EEB33CB22A}" dt="2025-11-20T21:11:34.160" v="7896" actId="20577"/>
        <pc:sldMkLst>
          <pc:docMk/>
          <pc:sldMk cId="1398439132" sldId="316"/>
        </pc:sldMkLst>
        <pc:spChg chg="mod">
          <ac:chgData name="Ogbodo, Raphael N" userId="176a253a-c51e-4cb9-bad6-40c5513cb23b" providerId="ADAL" clId="{29FB07D8-7A71-49B0-B33A-50EEB33CB22A}" dt="2025-11-20T21:11:34.160" v="7896" actId="20577"/>
          <ac:spMkLst>
            <pc:docMk/>
            <pc:sldMk cId="1398439132" sldId="316"/>
            <ac:spMk id="5" creationId="{1B07C49E-AFFC-EC46-8930-E4D428F5F943}"/>
          </ac:spMkLst>
        </pc:spChg>
        <pc:graphicFrameChg chg="add mod modGraphic">
          <ac:chgData name="Ogbodo, Raphael N" userId="176a253a-c51e-4cb9-bad6-40c5513cb23b" providerId="ADAL" clId="{29FB07D8-7A71-49B0-B33A-50EEB33CB22A}" dt="2025-11-20T21:05:47.419" v="7831" actId="120"/>
          <ac:graphicFrameMkLst>
            <pc:docMk/>
            <pc:sldMk cId="1398439132" sldId="316"/>
            <ac:graphicFrameMk id="2" creationId="{C1F7EE0F-DA95-B92B-7BF9-1334D2623AB5}"/>
          </ac:graphicFrameMkLst>
        </pc:graphicFrameChg>
      </pc:sldChg>
      <pc:sldChg chg="addSp modSp mod">
        <pc:chgData name="Ogbodo, Raphael N" userId="176a253a-c51e-4cb9-bad6-40c5513cb23b" providerId="ADAL" clId="{29FB07D8-7A71-49B0-B33A-50EEB33CB22A}" dt="2025-11-20T21:16:12.153" v="8177" actId="1076"/>
        <pc:sldMkLst>
          <pc:docMk/>
          <pc:sldMk cId="3975168428" sldId="317"/>
        </pc:sldMkLst>
        <pc:spChg chg="mod">
          <ac:chgData name="Ogbodo, Raphael N" userId="176a253a-c51e-4cb9-bad6-40c5513cb23b" providerId="ADAL" clId="{29FB07D8-7A71-49B0-B33A-50EEB33CB22A}" dt="2025-11-20T21:15:49.961" v="8174" actId="20577"/>
          <ac:spMkLst>
            <pc:docMk/>
            <pc:sldMk cId="3975168428" sldId="317"/>
            <ac:spMk id="5" creationId="{1B07C49E-AFFC-EC46-8930-E4D428F5F943}"/>
          </ac:spMkLst>
        </pc:spChg>
        <pc:graphicFrameChg chg="add mod modGraphic">
          <ac:chgData name="Ogbodo, Raphael N" userId="176a253a-c51e-4cb9-bad6-40c5513cb23b" providerId="ADAL" clId="{29FB07D8-7A71-49B0-B33A-50EEB33CB22A}" dt="2025-11-20T21:16:12.153" v="8177" actId="1076"/>
          <ac:graphicFrameMkLst>
            <pc:docMk/>
            <pc:sldMk cId="3975168428" sldId="317"/>
            <ac:graphicFrameMk id="2" creationId="{7C744926-4FA6-A49A-35CD-B6952EB86BFB}"/>
          </ac:graphicFrameMkLst>
        </pc:graphicFrameChg>
      </pc:sldChg>
      <pc:sldChg chg="addSp modSp mod">
        <pc:chgData name="Ogbodo, Raphael N" userId="176a253a-c51e-4cb9-bad6-40c5513cb23b" providerId="ADAL" clId="{29FB07D8-7A71-49B0-B33A-50EEB33CB22A}" dt="2025-11-20T21:43:07.089" v="8565" actId="20577"/>
        <pc:sldMkLst>
          <pc:docMk/>
          <pc:sldMk cId="239597884" sldId="318"/>
        </pc:sldMkLst>
        <pc:spChg chg="mod">
          <ac:chgData name="Ogbodo, Raphael N" userId="176a253a-c51e-4cb9-bad6-40c5513cb23b" providerId="ADAL" clId="{29FB07D8-7A71-49B0-B33A-50EEB33CB22A}" dt="2025-11-20T21:41:21.268" v="8431" actId="1076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Ogbodo, Raphael N" userId="176a253a-c51e-4cb9-bad6-40c5513cb23b" providerId="ADAL" clId="{29FB07D8-7A71-49B0-B33A-50EEB33CB22A}" dt="2025-11-20T21:43:07.089" v="8565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Ogbodo, Raphael N" userId="176a253a-c51e-4cb9-bad6-40c5513cb23b" providerId="ADAL" clId="{29FB07D8-7A71-49B0-B33A-50EEB33CB22A}" dt="2025-11-20T21:33:51.689" v="8216" actId="1076"/>
          <ac:picMkLst>
            <pc:docMk/>
            <pc:sldMk cId="239597884" sldId="318"/>
            <ac:picMk id="4" creationId="{DFF123E1-A0C5-8979-9283-89DF941E4F0F}"/>
          </ac:picMkLst>
        </pc:picChg>
      </pc:sldChg>
      <pc:sldChg chg="del">
        <pc:chgData name="Ogbodo, Raphael N" userId="176a253a-c51e-4cb9-bad6-40c5513cb23b" providerId="ADAL" clId="{29FB07D8-7A71-49B0-B33A-50EEB33CB22A}" dt="2025-11-21T06:27:11.182" v="9800" actId="2696"/>
        <pc:sldMkLst>
          <pc:docMk/>
          <pc:sldMk cId="232499080" sldId="319"/>
        </pc:sldMkLst>
      </pc:sldChg>
      <pc:sldChg chg="addSp delSp modSp mod">
        <pc:chgData name="Ogbodo, Raphael N" userId="176a253a-c51e-4cb9-bad6-40c5513cb23b" providerId="ADAL" clId="{29FB07D8-7A71-49B0-B33A-50EEB33CB22A}" dt="2025-11-21T03:12:23.158" v="9638" actId="20577"/>
        <pc:sldMkLst>
          <pc:docMk/>
          <pc:sldMk cId="3645034231" sldId="320"/>
        </pc:sldMkLst>
        <pc:spChg chg="add del mod">
          <ac:chgData name="Ogbodo, Raphael N" userId="176a253a-c51e-4cb9-bad6-40c5513cb23b" providerId="ADAL" clId="{29FB07D8-7A71-49B0-B33A-50EEB33CB22A}" dt="2025-11-21T03:12:23.158" v="9638" actId="20577"/>
          <ac:spMkLst>
            <pc:docMk/>
            <pc:sldMk cId="3645034231" sldId="320"/>
            <ac:spMk id="5" creationId="{1B07C49E-AFFC-EC46-8930-E4D428F5F943}"/>
          </ac:spMkLst>
        </pc:spChg>
        <pc:picChg chg="add del mod">
          <ac:chgData name="Ogbodo, Raphael N" userId="176a253a-c51e-4cb9-bad6-40c5513cb23b" providerId="ADAL" clId="{29FB07D8-7A71-49B0-B33A-50EEB33CB22A}" dt="2025-11-21T03:09:18.972" v="9464" actId="478"/>
          <ac:picMkLst>
            <pc:docMk/>
            <pc:sldMk cId="3645034231" sldId="320"/>
            <ac:picMk id="3" creationId="{9B51469D-B8F4-0414-E610-2F8447F1F6CC}"/>
          </ac:picMkLst>
        </pc:picChg>
        <pc:picChg chg="add mod">
          <ac:chgData name="Ogbodo, Raphael N" userId="176a253a-c51e-4cb9-bad6-40c5513cb23b" providerId="ADAL" clId="{29FB07D8-7A71-49B0-B33A-50EEB33CB22A}" dt="2025-11-21T03:09:23.729" v="9466" actId="1076"/>
          <ac:picMkLst>
            <pc:docMk/>
            <pc:sldMk cId="3645034231" sldId="320"/>
            <ac:picMk id="7" creationId="{5E9008EE-CF8F-EFAE-C5EC-279C3A77983D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20T22:14:30.300" v="8786" actId="1038"/>
        <pc:sldMkLst>
          <pc:docMk/>
          <pc:sldMk cId="700132931" sldId="322"/>
        </pc:sldMkLst>
        <pc:spChg chg="mod">
          <ac:chgData name="Ogbodo, Raphael N" userId="176a253a-c51e-4cb9-bad6-40c5513cb23b" providerId="ADAL" clId="{29FB07D8-7A71-49B0-B33A-50EEB33CB22A}" dt="2025-11-20T22:13:35.927" v="8769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Ogbodo, Raphael N" userId="176a253a-c51e-4cb9-bad6-40c5513cb23b" providerId="ADAL" clId="{29FB07D8-7A71-49B0-B33A-50EEB33CB22A}" dt="2025-11-20T22:11:46.933" v="8642" actId="20577"/>
          <ac:spMkLst>
            <pc:docMk/>
            <pc:sldMk cId="700132931" sldId="322"/>
            <ac:spMk id="8" creationId="{9456A072-47A6-4424-9ABE-F398119040DD}"/>
          </ac:spMkLst>
        </pc:spChg>
        <pc:picChg chg="add del mod">
          <ac:chgData name="Ogbodo, Raphael N" userId="176a253a-c51e-4cb9-bad6-40c5513cb23b" providerId="ADAL" clId="{29FB07D8-7A71-49B0-B33A-50EEB33CB22A}" dt="2025-11-20T22:14:24.347" v="8772" actId="478"/>
          <ac:picMkLst>
            <pc:docMk/>
            <pc:sldMk cId="700132931" sldId="322"/>
            <ac:picMk id="4" creationId="{99C4D68A-9B1D-41C2-DE40-9F904DB990F2}"/>
          </ac:picMkLst>
        </pc:picChg>
        <pc:picChg chg="add mod">
          <ac:chgData name="Ogbodo, Raphael N" userId="176a253a-c51e-4cb9-bad6-40c5513cb23b" providerId="ADAL" clId="{29FB07D8-7A71-49B0-B33A-50EEB33CB22A}" dt="2025-11-20T22:14:30.300" v="8786" actId="1038"/>
          <ac:picMkLst>
            <pc:docMk/>
            <pc:sldMk cId="700132931" sldId="322"/>
            <ac:picMk id="7" creationId="{867840DE-B74B-5A69-ECDD-F925D70D8277}"/>
          </ac:picMkLst>
        </pc:picChg>
      </pc:sldChg>
      <pc:sldChg chg="addSp modSp mod">
        <pc:chgData name="Ogbodo, Raphael N" userId="176a253a-c51e-4cb9-bad6-40c5513cb23b" providerId="ADAL" clId="{29FB07D8-7A71-49B0-B33A-50EEB33CB22A}" dt="2025-11-20T22:18:16.373" v="8964" actId="313"/>
        <pc:sldMkLst>
          <pc:docMk/>
          <pc:sldMk cId="1866160706" sldId="323"/>
        </pc:sldMkLst>
        <pc:spChg chg="mod">
          <ac:chgData name="Ogbodo, Raphael N" userId="176a253a-c51e-4cb9-bad6-40c5513cb23b" providerId="ADAL" clId="{29FB07D8-7A71-49B0-B33A-50EEB33CB22A}" dt="2025-11-20T22:18:16.373" v="8964" actId="313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Ogbodo, Raphael N" userId="176a253a-c51e-4cb9-bad6-40c5513cb23b" providerId="ADAL" clId="{29FB07D8-7A71-49B0-B33A-50EEB33CB22A}" dt="2025-11-20T22:15:15.048" v="8842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Ogbodo, Raphael N" userId="176a253a-c51e-4cb9-bad6-40c5513cb23b" providerId="ADAL" clId="{29FB07D8-7A71-49B0-B33A-50EEB33CB22A}" dt="2025-11-20T22:16:55.408" v="8848" actId="1076"/>
          <ac:picMkLst>
            <pc:docMk/>
            <pc:sldMk cId="1866160706" sldId="323"/>
            <ac:picMk id="4" creationId="{1EF4CCEA-B680-23D2-44FF-938CBF4688AC}"/>
          </ac:picMkLst>
        </pc:picChg>
      </pc:sldChg>
      <pc:sldChg chg="addSp delSp modSp mod">
        <pc:chgData name="Ogbodo, Raphael N" userId="176a253a-c51e-4cb9-bad6-40c5513cb23b" providerId="ADAL" clId="{29FB07D8-7A71-49B0-B33A-50EEB33CB22A}" dt="2025-11-20T22:40:31.759" v="9259" actId="1076"/>
        <pc:sldMkLst>
          <pc:docMk/>
          <pc:sldMk cId="252359608" sldId="324"/>
        </pc:sldMkLst>
        <pc:spChg chg="mod">
          <ac:chgData name="Ogbodo, Raphael N" userId="176a253a-c51e-4cb9-bad6-40c5513cb23b" providerId="ADAL" clId="{29FB07D8-7A71-49B0-B33A-50EEB33CB22A}" dt="2025-11-20T22:40:31.759" v="9259" actId="1076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Ogbodo, Raphael N" userId="176a253a-c51e-4cb9-bad6-40c5513cb23b" providerId="ADAL" clId="{29FB07D8-7A71-49B0-B33A-50EEB33CB22A}" dt="2025-11-20T22:38:04.829" v="9183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Ogbodo, Raphael N" userId="176a253a-c51e-4cb9-bad6-40c5513cb23b" providerId="ADAL" clId="{29FB07D8-7A71-49B0-B33A-50EEB33CB22A}" dt="2025-11-20T22:39:54.372" v="9212" actId="14100"/>
          <ac:picMkLst>
            <pc:docMk/>
            <pc:sldMk cId="252359608" sldId="324"/>
            <ac:picMk id="4" creationId="{3D5A17B4-3E11-6B9C-CC73-5088473C9868}"/>
          </ac:picMkLst>
        </pc:picChg>
        <pc:picChg chg="add del mod">
          <ac:chgData name="Ogbodo, Raphael N" userId="176a253a-c51e-4cb9-bad6-40c5513cb23b" providerId="ADAL" clId="{29FB07D8-7A71-49B0-B33A-50EEB33CB22A}" dt="2025-11-20T22:39:24.667" v="9185" actId="478"/>
          <ac:picMkLst>
            <pc:docMk/>
            <pc:sldMk cId="252359608" sldId="324"/>
            <ac:picMk id="7" creationId="{ACC363DA-F0C2-62C4-4797-773AFD957D26}"/>
          </ac:picMkLst>
        </pc:picChg>
        <pc:picChg chg="add mod">
          <ac:chgData name="Ogbodo, Raphael N" userId="176a253a-c51e-4cb9-bad6-40c5513cb23b" providerId="ADAL" clId="{29FB07D8-7A71-49B0-B33A-50EEB33CB22A}" dt="2025-11-20T22:39:54.372" v="9212" actId="14100"/>
          <ac:picMkLst>
            <pc:docMk/>
            <pc:sldMk cId="252359608" sldId="324"/>
            <ac:picMk id="9" creationId="{17C26473-6192-26FD-D648-27D3C98E5F78}"/>
          </ac:picMkLst>
        </pc:picChg>
        <pc:picChg chg="add del mod">
          <ac:chgData name="Ogbodo, Raphael N" userId="176a253a-c51e-4cb9-bad6-40c5513cb23b" providerId="ADAL" clId="{29FB07D8-7A71-49B0-B33A-50EEB33CB22A}" dt="2025-11-20T22:39:26.521" v="9186" actId="478"/>
          <ac:picMkLst>
            <pc:docMk/>
            <pc:sldMk cId="252359608" sldId="324"/>
            <ac:picMk id="11" creationId="{68A936B9-4450-8ABC-B3AD-40ECD6754EEA}"/>
          </ac:picMkLst>
        </pc:picChg>
      </pc:sldChg>
      <pc:sldChg chg="modSp mod">
        <pc:chgData name="Ogbodo, Raphael N" userId="176a253a-c51e-4cb9-bad6-40c5513cb23b" providerId="ADAL" clId="{29FB07D8-7A71-49B0-B33A-50EEB33CB22A}" dt="2025-11-19T04:46:48.433" v="73" actId="20577"/>
        <pc:sldMkLst>
          <pc:docMk/>
          <pc:sldMk cId="1277611629" sldId="327"/>
        </pc:sldMkLst>
        <pc:spChg chg="mod">
          <ac:chgData name="Ogbodo, Raphael N" userId="176a253a-c51e-4cb9-bad6-40c5513cb23b" providerId="ADAL" clId="{29FB07D8-7A71-49B0-B33A-50EEB33CB22A}" dt="2025-11-19T04:46:48.433" v="73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delSp modSp mod">
        <pc:chgData name="Ogbodo, Raphael N" userId="176a253a-c51e-4cb9-bad6-40c5513cb23b" providerId="ADAL" clId="{29FB07D8-7A71-49B0-B33A-50EEB33CB22A}" dt="2025-11-19T17:16:34.923" v="849" actId="14100"/>
        <pc:sldMkLst>
          <pc:docMk/>
          <pc:sldMk cId="1980221439" sldId="331"/>
        </pc:sldMkLst>
        <pc:spChg chg="add mod">
          <ac:chgData name="Ogbodo, Raphael N" userId="176a253a-c51e-4cb9-bad6-40c5513cb23b" providerId="ADAL" clId="{29FB07D8-7A71-49B0-B33A-50EEB33CB22A}" dt="2025-11-19T17:16:15.449" v="848" actId="2711"/>
          <ac:spMkLst>
            <pc:docMk/>
            <pc:sldMk cId="1980221439" sldId="331"/>
            <ac:spMk id="7" creationId="{11EF756D-6C47-92AF-438F-6CC551298831}"/>
          </ac:spMkLst>
        </pc:spChg>
        <pc:spChg chg="add mod">
          <ac:chgData name="Ogbodo, Raphael N" userId="176a253a-c51e-4cb9-bad6-40c5513cb23b" providerId="ADAL" clId="{29FB07D8-7A71-49B0-B33A-50EEB33CB22A}" dt="2025-11-19T17:16:34.923" v="849" actId="14100"/>
          <ac:spMkLst>
            <pc:docMk/>
            <pc:sldMk cId="1980221439" sldId="331"/>
            <ac:spMk id="11" creationId="{C535E205-4A14-EE9B-CDCC-70E2DE57F713}"/>
          </ac:spMkLst>
        </pc:spChg>
      </pc:sldChg>
      <pc:sldChg chg="addSp delSp modSp mod">
        <pc:chgData name="Ogbodo, Raphael N" userId="176a253a-c51e-4cb9-bad6-40c5513cb23b" providerId="ADAL" clId="{29FB07D8-7A71-49B0-B33A-50EEB33CB22A}" dt="2025-11-19T17:21:35.931" v="977" actId="1037"/>
        <pc:sldMkLst>
          <pc:docMk/>
          <pc:sldMk cId="2560061391" sldId="332"/>
        </pc:sldMkLst>
        <pc:spChg chg="add mod">
          <ac:chgData name="Ogbodo, Raphael N" userId="176a253a-c51e-4cb9-bad6-40c5513cb23b" providerId="ADAL" clId="{29FB07D8-7A71-49B0-B33A-50EEB33CB22A}" dt="2025-11-19T17:21:35.931" v="977" actId="1037"/>
          <ac:spMkLst>
            <pc:docMk/>
            <pc:sldMk cId="2560061391" sldId="332"/>
            <ac:spMk id="3" creationId="{57442E22-E2C0-4D9C-F114-4179F7B6786B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8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8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35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haelogbodo/Data-Science-Cours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haelogbodo/Data-Science-Course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haelogbodo/Data-Science-Cours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haelogbodo/Data-Science-Cours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haelogbodo/Data-Science-Course/blob/main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haelogbodo/Data-Science-Course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haelogbodo/Data-Science-Cours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aphaelogbodo/Data-Science-Course/blob/main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59839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Raphael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Nnaemelum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Ogbodo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 18, 2025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University of Iowa.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A8F0FC-920D-E8A9-09E1-671978A92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35" y="1529531"/>
            <a:ext cx="7049495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steps: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Loaded raw data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API and web scraping into Pandas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 missing values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 text fields (booster version, landing outcome, orbit)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 data types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Engineered new features (class label for landing success, one-hot encoding for categorical variables)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Normalized/Scaled numeric features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ML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AFD37-6FB2-28F1-845E-FAEB498E10AC}"/>
              </a:ext>
            </a:extLst>
          </p:cNvPr>
          <p:cNvSpPr txBox="1"/>
          <p:nvPr/>
        </p:nvSpPr>
        <p:spPr>
          <a:xfrm>
            <a:off x="7205035" y="1850834"/>
            <a:ext cx="4880472" cy="38164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</a:rPr>
              <a:t>Load Raw Data</a:t>
            </a:r>
          </a:p>
          <a:p>
            <a:pPr algn="ctr"/>
            <a:endParaRPr lang="en-US" sz="2200" dirty="0">
              <a:latin typeface="Abadi" panose="020B0604020104020204" pitchFamily="34" charset="0"/>
            </a:endParaRPr>
          </a:p>
          <a:p>
            <a:pPr algn="ctr"/>
            <a:r>
              <a:rPr lang="en-US" sz="2200" dirty="0">
                <a:latin typeface="Abadi" panose="020B0604020104020204" pitchFamily="34" charset="0"/>
              </a:rPr>
              <a:t>Handle Missing Values</a:t>
            </a:r>
          </a:p>
          <a:p>
            <a:pPr algn="ctr"/>
            <a:endParaRPr lang="en-US" sz="2200" dirty="0">
              <a:latin typeface="Abadi" panose="020B0604020104020204" pitchFamily="34" charset="0"/>
            </a:endParaRPr>
          </a:p>
          <a:p>
            <a:pPr algn="ctr"/>
            <a:r>
              <a:rPr lang="en-US" sz="2200" dirty="0">
                <a:latin typeface="Abadi" panose="020B0604020104020204" pitchFamily="34" charset="0"/>
              </a:rPr>
              <a:t>Clean text fields</a:t>
            </a:r>
          </a:p>
          <a:p>
            <a:pPr algn="ctr"/>
            <a:endParaRPr lang="en-US" sz="2200" dirty="0">
              <a:latin typeface="Abadi" panose="020B0604020104020204" pitchFamily="34" charset="0"/>
            </a:endParaRPr>
          </a:p>
          <a:p>
            <a:pPr algn="ctr"/>
            <a:r>
              <a:rPr lang="en-US" sz="2200" dirty="0">
                <a:latin typeface="Abadi" panose="020B0604020104020204" pitchFamily="34" charset="0"/>
              </a:rPr>
              <a:t>Convert data types</a:t>
            </a:r>
          </a:p>
          <a:p>
            <a:pPr algn="ctr"/>
            <a:endParaRPr lang="en-US" sz="2200" dirty="0">
              <a:latin typeface="Abadi" panose="020B0604020104020204" pitchFamily="34" charset="0"/>
            </a:endParaRPr>
          </a:p>
          <a:p>
            <a:pPr algn="ctr"/>
            <a:r>
              <a:rPr lang="en-US" sz="2200" dirty="0">
                <a:latin typeface="Abadi" panose="020B0604020104020204" pitchFamily="34" charset="0"/>
              </a:rPr>
              <a:t>Engineer new features</a:t>
            </a:r>
          </a:p>
          <a:p>
            <a:pPr algn="ctr"/>
            <a:endParaRPr lang="en-US" sz="2200" dirty="0">
              <a:latin typeface="Abadi" panose="020B0604020104020204" pitchFamily="34" charset="0"/>
            </a:endParaRPr>
          </a:p>
          <a:p>
            <a:pPr algn="ctr"/>
            <a:r>
              <a:rPr lang="en-US" sz="2200" dirty="0">
                <a:latin typeface="Abadi" panose="020B0604020104020204" pitchFamily="34" charset="0"/>
              </a:rPr>
              <a:t>Normalize/Scaled numeric features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090E28-B883-BF9A-6935-E0634A5D3BF4}"/>
              </a:ext>
            </a:extLst>
          </p:cNvPr>
          <p:cNvCxnSpPr>
            <a:cxnSpLocks/>
          </p:cNvCxnSpPr>
          <p:nvPr/>
        </p:nvCxnSpPr>
        <p:spPr>
          <a:xfrm>
            <a:off x="11876184" y="1850834"/>
            <a:ext cx="0" cy="3655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DE5EF9-A788-7081-4929-384BA3A490E4}"/>
              </a:ext>
            </a:extLst>
          </p:cNvPr>
          <p:cNvSpPr txBox="1"/>
          <p:nvPr/>
        </p:nvSpPr>
        <p:spPr>
          <a:xfrm>
            <a:off x="99801" y="5479725"/>
            <a:ext cx="70494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GitHub URL: </a:t>
            </a:r>
            <a:r>
              <a:rPr lang="en-US" sz="2200" dirty="0">
                <a:latin typeface="Abadi" panose="020B0604020104020204" pitchFamily="34" charset="0"/>
                <a:hlinkClick r:id="rId3"/>
              </a:rPr>
              <a:t>https://github.com/Raphaelogbodo/Data-Science-Course/blob/main/labs-jupyter-spacex-Data%20wrangling.ipynb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7457" y="1506135"/>
            <a:ext cx="11285611" cy="525822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 used EDA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 plots were used to find relationship between/among variables below: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(Class as hue)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(Class as hue)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(Class as hue)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(Class as hue)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to visualize relationship between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plot to visualize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https://github.com/Raphaelogbodo/Data-Science-Course/blob/main/edadataviz.ipynb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136" y="1411464"/>
            <a:ext cx="12013554" cy="49078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Bullet summary of the SQL queries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all unique launch sites and previewed sample launches from key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payloads by customer and booster version, including average payload mass for F9 v1.1 and total NASA (CRS) payloads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Examined landing outcomes: first successful landing, successful drone landings for 4000–6000 kg payloads, and overall counts of successes and failures.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Investigated extreme payloads, highlighting the booster used for the heaviest launch.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Explored temporal trends and failures: monthly drone landing failures in 2015 and overall landing outcome trends between 2010–2017</a:t>
            </a:r>
            <a:r>
              <a:rPr lang="en-US" altLang="en-US" sz="2000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https://github.com/Raphaelogbodo/Data-Science-Course/blob/main/jupyter-labs-eda-sql-coursera_sqllite.ipynb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135" y="1454227"/>
            <a:ext cx="11743981" cy="5403773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Summary off the interactive map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Created a base Folium map centered on SpaceX launch sites to provide geographic context.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Added markers for each launch site to indicate exact locations and show popups with site name, total launches, and success rate.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Added circle markers to represent payload mass or launch success, using size and color to visualize differences across sites.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Included popups and tooltips for interactive exploration, displaying detailed information like booster version, date, and landing outcome.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Used color coding to distinguish between successful and failed launches for quick visual interpretation.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Added lines or polylines to illustrate launch trajectories or connections between sites, highlighting spatial patterns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https://github.com/Raphaelogbodo/Data-Science-Course/blob/main/lab_jupyter_launch_site_location.ipynb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4236" y="1597446"/>
            <a:ext cx="11942284" cy="4579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plots/graphs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to show the relationships between payload mass and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to show the proportion of successful launches at each site if all sites are considered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proportion of success and failure of launches if individual site is selected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is used for site selection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RangeSlider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used for payload mass range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https://github.com/Raphaelogbodo/Data-Science-Course/blob/main/spacex-dash-app.py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239" y="1553380"/>
            <a:ext cx="11436247" cy="5370722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200" dirty="0">
                <a:latin typeface="Abadi" panose="020B0604020104020204" pitchFamily="34" charset="0"/>
              </a:rPr>
              <a:t>Models used: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badi" panose="020B0604020104020204" pitchFamily="34" charset="0"/>
              </a:rPr>
              <a:t>Logistic Regression, </a:t>
            </a:r>
            <a:r>
              <a:rPr lang="en-US" altLang="en-US" sz="1800" dirty="0" err="1">
                <a:latin typeface="Abadi" panose="020B0604020104020204" pitchFamily="34" charset="0"/>
              </a:rPr>
              <a:t>DecisionTree</a:t>
            </a:r>
            <a:r>
              <a:rPr lang="en-US" altLang="en-US" sz="1800" dirty="0">
                <a:latin typeface="Abadi" panose="020B0604020104020204" pitchFamily="34" charset="0"/>
              </a:rPr>
              <a:t> Classifier, KNN, and SVM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GridSearchCV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to find the best hyperparameters.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Trained </a:t>
            </a:r>
            <a:r>
              <a:rPr lang="en-US" altLang="en-US" sz="2200" dirty="0">
                <a:latin typeface="Abadi" panose="020B0604020104020204" pitchFamily="34" charset="0"/>
              </a:rPr>
              <a:t>with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optimal parameters identified by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GridSearch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Evaluated models using accuracy, precision, recall, F1-score, and confusion matrix.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Compared all results and selected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the best-performing classifier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as the final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https://github.com/Raphaelogbodo/Data-Science-Course/blob/main/SpaceX_Machine%20Learning%20Prediction_Part_5.ipynb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BBAB0-9731-7683-BBF8-F115479E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1445"/>
            <a:ext cx="12063470" cy="32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D56C5-0D79-2104-474A-56725ED2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" y="2104839"/>
            <a:ext cx="12101643" cy="32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1B6BB-972D-4847-0D33-AC6B2CD0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9" y="1558981"/>
            <a:ext cx="5413606" cy="476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77B05-C64F-3015-BE39-36A59C81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2" y="2076260"/>
            <a:ext cx="12060601" cy="32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57DE2-E2B3-4AEA-5601-B44836442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" y="1990524"/>
            <a:ext cx="12096659" cy="34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6D647-6390-C9CE-25A4-DF72BEC24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964" y="1455365"/>
            <a:ext cx="6354817" cy="53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select distinct(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result shows from the table SPACEXTABLE the unique sites as listed in the “Launch Site” column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120C77F-D16E-4BC3-8429-A42C3A345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861718"/>
              </p:ext>
            </p:extLst>
          </p:nvPr>
        </p:nvGraphicFramePr>
        <p:xfrm>
          <a:off x="1819620" y="2829099"/>
          <a:ext cx="1551541" cy="1463040"/>
        </p:xfrm>
        <a:graphic>
          <a:graphicData uri="http://schemas.openxmlformats.org/drawingml/2006/table">
            <a:tbl>
              <a:tblPr/>
              <a:tblGrid>
                <a:gridCol w="1551541">
                  <a:extLst>
                    <a:ext uri="{9D8B030D-6E8A-4147-A177-3AD203B41FA5}">
                      <a16:colId xmlns:a16="http://schemas.microsoft.com/office/drawing/2014/main" val="96830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67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16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16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664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44058"/>
            <a:ext cx="9745589" cy="55139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select *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result shows the first 5 rows from table “SPACEXTABLE” where column “Launch Site” entries begins with “CCA”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DD722-5565-6DB0-117D-12854B68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25" y="2817991"/>
            <a:ext cx="10936226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9497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Customer = 'NASA (CRS)’;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result shows the total payload mass in Kg from the “SOACEXTABLE” records where the “Customer” column is “NASA (CRS)”.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9DB43-C20F-7C37-0F54-A37334088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56827"/>
              </p:ext>
            </p:extLst>
          </p:nvPr>
        </p:nvGraphicFramePr>
        <p:xfrm>
          <a:off x="1806765" y="3568979"/>
          <a:ext cx="2236425" cy="731520"/>
        </p:xfrm>
        <a:graphic>
          <a:graphicData uri="http://schemas.openxmlformats.org/drawingml/2006/table">
            <a:tbl>
              <a:tblPr/>
              <a:tblGrid>
                <a:gridCol w="2236425">
                  <a:extLst>
                    <a:ext uri="{9D8B030D-6E8A-4147-A177-3AD203B41FA5}">
                      <a16:colId xmlns:a16="http://schemas.microsoft.com/office/drawing/2014/main" val="800031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Tot_payload_mass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731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45596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584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AVG(PAYLOAD_MASS__KG_)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='F9 v1.1';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result shows the average payload mass in Kg of all records in “SPACEXTABLE” where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column is “v1.1” for only F9 launchers.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8D9435-623A-6986-5A9E-83BCC13E3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997034"/>
              </p:ext>
            </p:extLst>
          </p:nvPr>
        </p:nvGraphicFramePr>
        <p:xfrm>
          <a:off x="1895360" y="3635534"/>
          <a:ext cx="2114320" cy="731520"/>
        </p:xfrm>
        <a:graphic>
          <a:graphicData uri="http://schemas.openxmlformats.org/drawingml/2006/table">
            <a:tbl>
              <a:tblPr/>
              <a:tblGrid>
                <a:gridCol w="2114320">
                  <a:extLst>
                    <a:ext uri="{9D8B030D-6E8A-4147-A177-3AD203B41FA5}">
                      <a16:colId xmlns:a16="http://schemas.microsoft.com/office/drawing/2014/main" val="947732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avg_payload_mass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2928.4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62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136" y="1825625"/>
            <a:ext cx="1198635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min(Date)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first_success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'Success%';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shows the date for the first successful landing outcome of the launches.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AE84BD-5A5D-F0C4-8E10-82A13B914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652889"/>
              </p:ext>
            </p:extLst>
          </p:nvPr>
        </p:nvGraphicFramePr>
        <p:xfrm>
          <a:off x="1113622" y="3635502"/>
          <a:ext cx="1442292" cy="731520"/>
        </p:xfrm>
        <a:graphic>
          <a:graphicData uri="http://schemas.openxmlformats.org/drawingml/2006/table">
            <a:tbl>
              <a:tblPr/>
              <a:tblGrid>
                <a:gridCol w="1442292">
                  <a:extLst>
                    <a:ext uri="{9D8B030D-6E8A-4147-A177-3AD203B41FA5}">
                      <a16:colId xmlns:a16="http://schemas.microsoft.com/office/drawing/2014/main" val="1257778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first_success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071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099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2202" y="1322023"/>
            <a:ext cx="11909234" cy="537072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'Success (drone%' and PAYLOAD_MASS__KG_ &gt; 4000 and PAYLOAD_MASS__KG_ &lt;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above shows boosters that successfully landed on drone ship for a subset of “SPACEXTABLE” records where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values are greater than 4000 and less than 6000 Kg.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164F5B-5C8D-43F0-1B6C-C47478137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31062"/>
              </p:ext>
            </p:extLst>
          </p:nvPr>
        </p:nvGraphicFramePr>
        <p:xfrm>
          <a:off x="1444127" y="3086894"/>
          <a:ext cx="1871949" cy="1828800"/>
        </p:xfrm>
        <a:graphic>
          <a:graphicData uri="http://schemas.openxmlformats.org/drawingml/2006/table">
            <a:tbl>
              <a:tblPr/>
              <a:tblGrid>
                <a:gridCol w="1871949">
                  <a:extLst>
                    <a:ext uri="{9D8B030D-6E8A-4147-A177-3AD203B41FA5}">
                      <a16:colId xmlns:a16="http://schemas.microsoft.com/office/drawing/2014/main" val="3487183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913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75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214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23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732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F756D-6C47-92AF-438F-6CC551298831}"/>
              </a:ext>
            </a:extLst>
          </p:cNvPr>
          <p:cNvSpPr txBox="1"/>
          <p:nvPr/>
        </p:nvSpPr>
        <p:spPr>
          <a:xfrm>
            <a:off x="242806" y="1804265"/>
            <a:ext cx="119491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Summary of methodologies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Collected and cleaned SpaceX launch data from REST API and web sources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Performed exploratory data analysis to identify trends in payload, launch site, orbit, and booster version.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Built ML models (Logistic Regression, KNN, SVM, Decision Tree) and tuned them with </a:t>
            </a:r>
            <a:r>
              <a:rPr lang="en-US" sz="2200" dirty="0" err="1">
                <a:latin typeface="Abadi" panose="020B0604020104020204" pitchFamily="34" charset="0"/>
              </a:rPr>
              <a:t>GridSearchCV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5E205-4A14-EE9B-CDCC-70E2DE57F713}"/>
              </a:ext>
            </a:extLst>
          </p:cNvPr>
          <p:cNvSpPr txBox="1"/>
          <p:nvPr/>
        </p:nvSpPr>
        <p:spPr>
          <a:xfrm>
            <a:off x="242806" y="4186406"/>
            <a:ext cx="119491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Summary of all results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Landing success strongly depends on booster version, payload mass, and launch site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Decision Tree (tuned) showed the highest prediction accuracy</a:t>
            </a:r>
            <a:endParaRPr lang="en-US" sz="2200" b="1" dirty="0">
              <a:latin typeface="Abadi" panose="020B0604020104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KSC LC-39A exhibited the highest landing success rates</a:t>
            </a:r>
            <a:endParaRPr lang="en-US" sz="2200" b="1" dirty="0">
              <a:latin typeface="Abadi" panose="020B0604020104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ML models can reliably predict Falcon 9 landing outcomes, supporting cost-efficient mission planning</a:t>
            </a:r>
          </a:p>
          <a:p>
            <a:endParaRPr lang="en-US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total_success_failure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'Success%' 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'Failure%’;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above shows the combined total of both “Success” and “Failure” landing outcomes as listed in column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DD540C-BEEA-A1CA-3039-9D97AB73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35"/>
              </p:ext>
            </p:extLst>
          </p:nvPr>
        </p:nvGraphicFramePr>
        <p:xfrm>
          <a:off x="1972478" y="3429000"/>
          <a:ext cx="2268557" cy="731520"/>
        </p:xfrm>
        <a:graphic>
          <a:graphicData uri="http://schemas.openxmlformats.org/drawingml/2006/table">
            <a:tbl>
              <a:tblPr/>
              <a:tblGrid>
                <a:gridCol w="2268557">
                  <a:extLst>
                    <a:ext uri="{9D8B030D-6E8A-4147-A177-3AD203B41FA5}">
                      <a16:colId xmlns:a16="http://schemas.microsoft.com/office/drawing/2014/main" val="11094343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total_success_failure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35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5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6270" y="1476260"/>
            <a:ext cx="11854149" cy="538173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BV from SPACEXTABLE where PAYLOAD_MASS__KG_=(select max(PAYLOAD_MASS__KG_) from SPACEXTABLE);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above show list of booster versions from “SPACEXTABLE” where payload mass is equal to the maximum mass in “PAYLOAD_MASS__KG_” column. This is an example of a nested query.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CD3E88-A311-95BF-1452-68060875F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78846"/>
              </p:ext>
            </p:extLst>
          </p:nvPr>
        </p:nvGraphicFramePr>
        <p:xfrm>
          <a:off x="1980852" y="2642368"/>
          <a:ext cx="1203023" cy="3526240"/>
        </p:xfrm>
        <a:graphic>
          <a:graphicData uri="http://schemas.openxmlformats.org/drawingml/2006/table">
            <a:tbl>
              <a:tblPr/>
              <a:tblGrid>
                <a:gridCol w="1203023">
                  <a:extLst>
                    <a:ext uri="{9D8B030D-6E8A-4147-A177-3AD203B41FA5}">
                      <a16:colId xmlns:a16="http://schemas.microsoft.com/office/drawing/2014/main" val="2718097357"/>
                    </a:ext>
                  </a:extLst>
                </a:gridCol>
              </a:tblGrid>
              <a:tr h="310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BV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072410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667100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48711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30370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27995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220247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342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096611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B1060.2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935170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B1058.3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829473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717257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033691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F9 B5 B1049.7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22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4236" y="1432194"/>
            <a:ext cx="11854150" cy="54258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 2) AS Month,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0, 5) = '2015'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'%Failure (drone%’ ORDER BY Month;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 above shows the failed landing outcomes in 2015 and result ordered by month.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F7EE0F-DA95-B92B-7BF9-1334D2623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75340"/>
              </p:ext>
            </p:extLst>
          </p:nvPr>
        </p:nvGraphicFramePr>
        <p:xfrm>
          <a:off x="838200" y="3706042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3739266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963919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618879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523886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16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845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99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135" y="1476260"/>
            <a:ext cx="12019401" cy="538173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outcome_count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Date BETWEEN '2010-06-04' AND '2017-03-20’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outcome_count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DESC;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above shows the order of landing outcome counts between the years 2010-06-04 and 2017-03-20 with “No attempt” the highest and “Precluded (done ship)” the least.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744926-4FA6-A49A-35CD-B6952EB86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95607"/>
              </p:ext>
            </p:extLst>
          </p:nvPr>
        </p:nvGraphicFramePr>
        <p:xfrm>
          <a:off x="2046383" y="3064239"/>
          <a:ext cx="4626166" cy="2743200"/>
        </p:xfrm>
        <a:graphic>
          <a:graphicData uri="http://schemas.openxmlformats.org/drawingml/2006/table">
            <a:tbl>
              <a:tblPr/>
              <a:tblGrid>
                <a:gridCol w="2313083">
                  <a:extLst>
                    <a:ext uri="{9D8B030D-6E8A-4147-A177-3AD203B41FA5}">
                      <a16:colId xmlns:a16="http://schemas.microsoft.com/office/drawing/2014/main" val="1580218769"/>
                    </a:ext>
                  </a:extLst>
                </a:gridCol>
                <a:gridCol w="2313083">
                  <a:extLst>
                    <a:ext uri="{9D8B030D-6E8A-4147-A177-3AD203B41FA5}">
                      <a16:colId xmlns:a16="http://schemas.microsoft.com/office/drawing/2014/main" val="354821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 err="1">
                          <a:effectLst/>
                        </a:rPr>
                        <a:t>Landing_Outcome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 err="1">
                          <a:effectLst/>
                        </a:rPr>
                        <a:t>outcome_count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49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75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490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50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928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980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45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52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411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shows the launch site locations depicted with dark circles.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Launch Sites Locations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003B2-1017-DBCD-E047-DB6DD446D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45" y="1399892"/>
            <a:ext cx="10821910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370723"/>
            <a:ext cx="9745589" cy="14872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shows both the location of the launch sites and the number of success/failed launches for each side.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and Outcomes Cluster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123E1-A0C5-8979-9283-89DF941E4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9869"/>
            <a:ext cx="10840963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118" y="4836405"/>
            <a:ext cx="11060935" cy="18728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pie chart shows the proportion of successful launches for each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Success Proportion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840DE-B74B-5A69-ECDD-F925D70D8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4" y="1624555"/>
            <a:ext cx="11578728" cy="34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4200" y="5529626"/>
            <a:ext cx="10551583" cy="13802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Proportion of success (1) and failure (0) for CCAFS SLC-40 with the highest success ratio.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Success/Failure Proportion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CCEA-B680-23D2-44FF-938CBF46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3" y="1562056"/>
            <a:ext cx="11049918" cy="34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42E22-E2C0-4D9C-F114-4179F7B6786B}"/>
              </a:ext>
            </a:extLst>
          </p:cNvPr>
          <p:cNvSpPr txBox="1"/>
          <p:nvPr/>
        </p:nvSpPr>
        <p:spPr>
          <a:xfrm>
            <a:off x="88133" y="1605483"/>
            <a:ext cx="1198268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Project Background and Context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SpaceX aims to reduce launch costs by successfully landing and reusing the Falcon 9 first stage.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Understanding which factors influence landing success helps optimize operations and support mission planning.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The dataset includes launch records, booster details, payload mass, orbit types, and landing outcomes.</a:t>
            </a:r>
          </a:p>
          <a:p>
            <a:pPr lvl="1"/>
            <a:endParaRPr lang="en-US" sz="22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Problems Statements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What factors most strongly determine whether a Falcon 9 booster will land successfully?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Can machine learning models accurately predict landing success?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How do payload mass, launch site, orbit type, and booster version influence landing outcomes?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6371670"/>
            <a:ext cx="9529590" cy="9726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 FT (green) records more success for almost all ranges.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Ranges and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A17B4-3E11-6B9C-CC73-5088473C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90662"/>
            <a:ext cx="7936356" cy="2482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26473-6192-26FD-D648-27D3C98E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858289"/>
            <a:ext cx="8032466" cy="25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132" y="6032916"/>
            <a:ext cx="11971663" cy="746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model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tree_cv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is the best model with accuracy of 89%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0D314-0550-EE1E-57E6-FFF3D147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652" y="1411526"/>
            <a:ext cx="6566518" cy="44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0016" y="5910548"/>
            <a:ext cx="11976504" cy="9474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Abadi" panose="020B0604020104020204" pitchFamily="34" charset="0"/>
              </a:rPr>
              <a:t>It correctly predicted 11 (TP) and 5 (TN) while incorrectly predicting 1 for FP and FN</a:t>
            </a:r>
            <a:r>
              <a:rPr lang="en-US" sz="2200" b="0" i="0" dirty="0">
                <a:solidFill>
                  <a:schemeClr val="accent3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much better performance compared to the other models considered.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008EE-CF8F-EFAE-C5EC-279C3A77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36" y="1398783"/>
            <a:ext cx="5048955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BEBC38-1EAF-A082-0604-7B96B4AA5ABC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238769" y="1343697"/>
            <a:ext cx="11713745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The exploratory data analysis identified distinct patterns in launch frequency, payload characteristics, and mission outcomes across different sites and booster versions, offering a comprehensive understanding of SpaceX operational trends.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The development of an interactive Folium map provided a clear geographic representation of launch locations and performance variations, enhancing the interpretability of spatial factors influencing mission success.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The classification modelling demonstrated that launch outcomes can be reliably predicted using mission-related features, with performance substantially improved through systematic hyperparameter optimization using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GridSearchCV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The final selected model exhibited strong predictive capability, indicating its potential usefulness for supporting future mission planning and informed decision-making within similar aerospace operational contexts.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8EB5DA8-480D-DAB2-68A2-7F409CD9B2E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536095" y="1583074"/>
            <a:ext cx="10515600" cy="435133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31BDB-C602-99F0-9BDE-E4C05B5056E5}"/>
              </a:ext>
            </a:extLst>
          </p:cNvPr>
          <p:cNvSpPr txBox="1"/>
          <p:nvPr/>
        </p:nvSpPr>
        <p:spPr>
          <a:xfrm>
            <a:off x="170120" y="6231538"/>
            <a:ext cx="104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above code snippet was used to calculate and plot the accuracy of the models. I thought it is cool to share.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EB449-9575-38F0-49A8-01C53C91145A}"/>
              </a:ext>
            </a:extLst>
          </p:cNvPr>
          <p:cNvSpPr txBox="1"/>
          <p:nvPr/>
        </p:nvSpPr>
        <p:spPr>
          <a:xfrm>
            <a:off x="319489" y="1435589"/>
            <a:ext cx="1187251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Abadi" panose="020B0604020104020204" pitchFamily="34" charset="0"/>
              </a:rPr>
              <a:t>How the Data Was Collected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Retrieved SpaceX launch records using the SpaceX REST API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Scraped historical data from Wikipedia launch tables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Loaded datasets into Pandas </a:t>
            </a:r>
            <a:r>
              <a:rPr lang="en-US" sz="2200" dirty="0" err="1">
                <a:latin typeface="Abadi" panose="020B0604020104020204" pitchFamily="34" charset="0"/>
              </a:rPr>
              <a:t>DataFrames</a:t>
            </a:r>
            <a:endParaRPr lang="en-US" sz="2200" dirty="0">
              <a:latin typeface="Abadi" panose="020B0604020104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Cleaned and merged datasets (handled missing values, standardized columns)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Abadi" panose="020B0604020104020204" pitchFamily="34" charset="0"/>
              </a:rPr>
              <a:t>Prepared final dataset for EDA and Machine Learning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A5BC2A-5C90-909B-82B7-3DF89CA872D6}"/>
              </a:ext>
            </a:extLst>
          </p:cNvPr>
          <p:cNvGrpSpPr/>
          <p:nvPr/>
        </p:nvGrpSpPr>
        <p:grpSpPr>
          <a:xfrm>
            <a:off x="3591499" y="4118728"/>
            <a:ext cx="5757226" cy="2573515"/>
            <a:chOff x="3591499" y="3296256"/>
            <a:chExt cx="5757226" cy="25735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D37A37-AEFE-09AF-4CCC-54E1A85B3240}"/>
                </a:ext>
              </a:extLst>
            </p:cNvPr>
            <p:cNvSpPr txBox="1"/>
            <p:nvPr/>
          </p:nvSpPr>
          <p:spPr>
            <a:xfrm>
              <a:off x="3591499" y="3296256"/>
              <a:ext cx="124585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SpaceX API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DA8BA1-76E5-08B6-AF7E-D0A6B3995D6A}"/>
                </a:ext>
              </a:extLst>
            </p:cNvPr>
            <p:cNvSpPr txBox="1"/>
            <p:nvPr/>
          </p:nvSpPr>
          <p:spPr>
            <a:xfrm>
              <a:off x="7529106" y="3296256"/>
              <a:ext cx="181961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Wikipedia Tables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976A22-F4E8-FCBC-95DA-80E43C85AF19}"/>
                </a:ext>
              </a:extLst>
            </p:cNvPr>
            <p:cNvSpPr txBox="1"/>
            <p:nvPr/>
          </p:nvSpPr>
          <p:spPr>
            <a:xfrm>
              <a:off x="5445745" y="4450930"/>
              <a:ext cx="16548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Data Extraction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27611C-FE7C-F397-5B74-E1103464222E}"/>
                </a:ext>
              </a:extLst>
            </p:cNvPr>
            <p:cNvSpPr txBox="1"/>
            <p:nvPr/>
          </p:nvSpPr>
          <p:spPr>
            <a:xfrm>
              <a:off x="5332989" y="5500439"/>
              <a:ext cx="188032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Save Raw Dataset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BE9948-D80D-E556-04C8-D3BF1A3A287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4214426" y="3665588"/>
              <a:ext cx="0" cy="95715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342252-979C-482B-BA40-AA8189B13FB4}"/>
                </a:ext>
              </a:extLst>
            </p:cNvPr>
            <p:cNvCxnSpPr>
              <a:cxnSpLocks/>
            </p:cNvCxnSpPr>
            <p:nvPr/>
          </p:nvCxnSpPr>
          <p:spPr>
            <a:xfrm>
              <a:off x="8399007" y="3665588"/>
              <a:ext cx="0" cy="95715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426CE8-417B-82DC-966F-E725BD5299CD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4214426" y="4635596"/>
              <a:ext cx="12313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9750F7-DE60-9F8D-4C6F-7672CC34741C}"/>
                </a:ext>
              </a:extLst>
            </p:cNvPr>
            <p:cNvCxnSpPr>
              <a:endCxn id="8" idx="3"/>
            </p:cNvCxnSpPr>
            <p:nvPr/>
          </p:nvCxnSpPr>
          <p:spPr>
            <a:xfrm flipH="1">
              <a:off x="7100557" y="4635596"/>
              <a:ext cx="12984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FFAFBBF-2C6B-D96A-606B-FDE09A36A01E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6273151" y="4820262"/>
              <a:ext cx="0" cy="6801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latin typeface="Abadi"/>
            </a:endParaRPr>
          </a:p>
          <a:p>
            <a:pPr marL="0" indent="0" algn="ctr">
              <a:buNone/>
            </a:pPr>
            <a:r>
              <a:rPr lang="en-US" sz="2200" dirty="0" err="1">
                <a:latin typeface="Abadi"/>
              </a:rPr>
              <a:t>static_json_url</a:t>
            </a:r>
            <a:endParaRPr lang="en-US" sz="2200" dirty="0">
              <a:latin typeface="Abadi"/>
            </a:endParaRPr>
          </a:p>
          <a:p>
            <a:pPr marL="0" indent="0" algn="ctr">
              <a:buNone/>
            </a:pPr>
            <a:endParaRPr lang="en-US" sz="2200" dirty="0">
              <a:latin typeface="Abadi"/>
            </a:endParaRPr>
          </a:p>
          <a:p>
            <a:pPr marL="0" indent="0" algn="ctr">
              <a:buNone/>
            </a:pPr>
            <a:r>
              <a:rPr lang="en-US" sz="2200" dirty="0" err="1">
                <a:latin typeface="Abadi"/>
              </a:rPr>
              <a:t>requests.get</a:t>
            </a:r>
            <a:r>
              <a:rPr lang="en-US" sz="2200" dirty="0">
                <a:latin typeface="Abadi"/>
              </a:rPr>
              <a:t>(</a:t>
            </a:r>
            <a:r>
              <a:rPr lang="en-US" sz="2200" dirty="0" err="1">
                <a:latin typeface="Abadi"/>
              </a:rPr>
              <a:t>statict_json_url</a:t>
            </a:r>
            <a:r>
              <a:rPr lang="en-US" sz="2200" dirty="0">
                <a:latin typeface="Abadi"/>
              </a:rPr>
              <a:t>)</a:t>
            </a:r>
          </a:p>
          <a:p>
            <a:pPr marL="0" indent="0" algn="ctr">
              <a:buNone/>
            </a:pPr>
            <a:r>
              <a:rPr lang="en-US" sz="2200" dirty="0">
                <a:latin typeface="Abadi"/>
              </a:rPr>
              <a:t>	 response</a:t>
            </a:r>
          </a:p>
          <a:p>
            <a:pPr marL="0" indent="0" algn="ctr">
              <a:buNone/>
            </a:pPr>
            <a:r>
              <a:rPr lang="en-US" sz="2200" dirty="0" err="1">
                <a:latin typeface="Abadi"/>
              </a:rPr>
              <a:t>pd.json_normalize</a:t>
            </a:r>
            <a:r>
              <a:rPr lang="en-US" sz="2200" dirty="0">
                <a:latin typeface="Abadi"/>
              </a:rPr>
              <a:t>(</a:t>
            </a:r>
            <a:r>
              <a:rPr lang="en-US" sz="2200" dirty="0" err="1">
                <a:latin typeface="Abadi"/>
              </a:rPr>
              <a:t>response.json</a:t>
            </a:r>
            <a:r>
              <a:rPr lang="en-US" sz="2200" dirty="0">
                <a:latin typeface="Abadi"/>
              </a:rPr>
              <a:t>()) </a:t>
            </a: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 			</a:t>
            </a:r>
          </a:p>
          <a:p>
            <a:pPr marL="0" indent="0" algn="ctr">
              <a:buNone/>
            </a:pPr>
            <a:r>
              <a:rPr lang="en-US" sz="2200" dirty="0">
                <a:latin typeface="Abadi"/>
              </a:rPr>
              <a:t>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CE38-A484-F393-115A-447F331FA0AA}"/>
              </a:ext>
            </a:extLst>
          </p:cNvPr>
          <p:cNvSpPr txBox="1"/>
          <p:nvPr/>
        </p:nvSpPr>
        <p:spPr>
          <a:xfrm>
            <a:off x="88135" y="1811434"/>
            <a:ext cx="561860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calls was made using a statistic response object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static_json_url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content (Json) of the Get request method used above was turned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method in pandas.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https://github.com/Raphaelogbodo/Data-Science-Course/blob/main/jupyter-labs-spacex-data-collection-api.ipynb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CB167A-6B73-1654-BC0D-B0B55C58B73B}"/>
              </a:ext>
            </a:extLst>
          </p:cNvPr>
          <p:cNvCxnSpPr>
            <a:cxnSpLocks/>
          </p:cNvCxnSpPr>
          <p:nvPr/>
        </p:nvCxnSpPr>
        <p:spPr>
          <a:xfrm>
            <a:off x="8514200" y="2622014"/>
            <a:ext cx="0" cy="572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977579-E374-E479-8478-4923EBB0A2FB}"/>
              </a:ext>
            </a:extLst>
          </p:cNvPr>
          <p:cNvCxnSpPr>
            <a:cxnSpLocks/>
          </p:cNvCxnSpPr>
          <p:nvPr/>
        </p:nvCxnSpPr>
        <p:spPr>
          <a:xfrm>
            <a:off x="8514200" y="3466638"/>
            <a:ext cx="0" cy="572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C54782-C8A2-DFC8-5F87-C58B8C6155F8}"/>
              </a:ext>
            </a:extLst>
          </p:cNvPr>
          <p:cNvCxnSpPr>
            <a:cxnSpLocks/>
          </p:cNvCxnSpPr>
          <p:nvPr/>
        </p:nvCxnSpPr>
        <p:spPr>
          <a:xfrm>
            <a:off x="8514200" y="4302086"/>
            <a:ext cx="0" cy="572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034" y="1342642"/>
            <a:ext cx="7323402" cy="546782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steps and Phrases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target table on Wikipedia: Falcon 9 and Falcon Heavy Launches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Requests to fetch HTML content and Parsed HTML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Located and extracted launch data tables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table rows into a structured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Cleaned text fields (dates, booster versions, payload mass, landing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Stored processed data for EDA and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https://github.com/Raphaelogbodo/Data-Science-Course/blob/main/jupyter-labs-webscraping.ipynb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7513504" y="1671546"/>
            <a:ext cx="4491212" cy="384381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Identify Target Webpage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Send HTTP GET Request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Parse HTML (</a:t>
            </a:r>
            <a:r>
              <a:rPr lang="en-US" sz="2200" dirty="0" err="1">
                <a:latin typeface="Abadi"/>
              </a:rPr>
              <a:t>BeautifulSoup</a:t>
            </a:r>
            <a:r>
              <a:rPr lang="en-US" sz="2200" dirty="0">
                <a:latin typeface="Abadi"/>
              </a:rPr>
              <a:t>)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Locate Launch Data Table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Extract Rows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Convert to </a:t>
            </a:r>
            <a:r>
              <a:rPr lang="en-US" sz="2200" dirty="0" err="1">
                <a:latin typeface="Abadi"/>
              </a:rPr>
              <a:t>DataFrame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    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D1EAD4-EB04-BD61-33B4-BD82D0D4C8EF}"/>
              </a:ext>
            </a:extLst>
          </p:cNvPr>
          <p:cNvCxnSpPr/>
          <p:nvPr/>
        </p:nvCxnSpPr>
        <p:spPr>
          <a:xfrm>
            <a:off x="11468556" y="2218723"/>
            <a:ext cx="0" cy="26991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E12188-D05C-DE67-0EDB-AFB8B8CD97E0}"/>
              </a:ext>
            </a:extLst>
          </p:cNvPr>
          <p:cNvSpPr txBox="1"/>
          <p:nvPr/>
        </p:nvSpPr>
        <p:spPr>
          <a:xfrm>
            <a:off x="11173091" y="1743768"/>
            <a:ext cx="76617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Start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27B4D-7C38-0601-F618-479A69BCA72C}"/>
              </a:ext>
            </a:extLst>
          </p:cNvPr>
          <p:cNvSpPr txBox="1"/>
          <p:nvPr/>
        </p:nvSpPr>
        <p:spPr>
          <a:xfrm>
            <a:off x="11173091" y="5009116"/>
            <a:ext cx="64152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3411</TotalTime>
  <Words>2407</Words>
  <Application>Microsoft Office PowerPoint</Application>
  <PresentationFormat>Widescreen</PresentationFormat>
  <Paragraphs>411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Ogbodo, Raphael N</cp:lastModifiedBy>
  <cp:revision>198</cp:revision>
  <dcterms:created xsi:type="dcterms:W3CDTF">2021-04-29T18:58:34Z</dcterms:created>
  <dcterms:modified xsi:type="dcterms:W3CDTF">2025-11-21T06:27:19Z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